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heme/theme6.xml" ContentType="application/vnd.openxmlformats-officedocument.theme+xml"/>
  <Override PartName="/ppt/theme/theme7.xml" ContentType="application/vnd.openxmlformats-officedocument.theme+xml"/>
  <Override PartName="/ppt/tags/tag9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00.xml" ContentType="application/vnd.openxmlformats-officedocument.presentationml.tags+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10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102.xml" ContentType="application/vnd.openxmlformats-officedocument.presentationml.tags+xml"/>
  <Override PartName="/ppt/tags/tag103.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04.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p:sldMasterIdLst>
    <p:sldMasterId id="2147483665" r:id="rId1"/>
    <p:sldMasterId id="2147483698" r:id="rId2"/>
    <p:sldMasterId id="2147483706" r:id="rId3"/>
    <p:sldMasterId id="2147483714" r:id="rId4"/>
    <p:sldMasterId id="2147483722" r:id="rId5"/>
  </p:sldMasterIdLst>
  <p:notesMasterIdLst>
    <p:notesMasterId r:id="rId20"/>
  </p:notesMasterIdLst>
  <p:handoutMasterIdLst>
    <p:handoutMasterId r:id="rId21"/>
  </p:handoutMasterIdLst>
  <p:sldIdLst>
    <p:sldId id="406" r:id="rId6"/>
    <p:sldId id="408" r:id="rId7"/>
    <p:sldId id="437" r:id="rId8"/>
    <p:sldId id="399" r:id="rId9"/>
    <p:sldId id="404" r:id="rId10"/>
    <p:sldId id="419" r:id="rId11"/>
    <p:sldId id="434" r:id="rId12"/>
    <p:sldId id="441" r:id="rId13"/>
    <p:sldId id="435" r:id="rId14"/>
    <p:sldId id="439" r:id="rId15"/>
    <p:sldId id="436" r:id="rId16"/>
    <p:sldId id="440" r:id="rId17"/>
    <p:sldId id="430" r:id="rId18"/>
    <p:sldId id="431" r:id="rId19"/>
  </p:sldIdLst>
  <p:sldSz cx="9906000" cy="6858000" type="A4"/>
  <p:notesSz cx="6858000" cy="9144000"/>
  <p:custDataLst>
    <p:tags r:id="rId22"/>
  </p:custDataLst>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extLst>
    <p:ext uri="{EFAFB233-063F-42B5-8137-9DF3F51BA10A}">
      <p15:sldGuideLst xmlns:p15="http://schemas.microsoft.com/office/powerpoint/2012/main">
        <p15:guide id="1" orient="horz" pos="572">
          <p15:clr>
            <a:srgbClr val="A4A3A4"/>
          </p15:clr>
        </p15:guide>
        <p15:guide id="2" orient="horz" pos="709" userDrawn="1">
          <p15:clr>
            <a:srgbClr val="A4A3A4"/>
          </p15:clr>
        </p15:guide>
        <p15:guide id="3" orient="horz" pos="4082">
          <p15:clr>
            <a:srgbClr val="A4A3A4"/>
          </p15:clr>
        </p15:guide>
        <p15:guide id="4" pos="6023" userDrawn="1">
          <p15:clr>
            <a:srgbClr val="A4A3A4"/>
          </p15:clr>
        </p15:guide>
        <p15:guide id="5" pos="22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9"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AFF"/>
    <a:srgbClr val="FBFCFA"/>
    <a:srgbClr val="EBF2FF"/>
    <a:srgbClr val="C1D6FF"/>
    <a:srgbClr val="A0B464"/>
    <a:srgbClr val="4B4B4B"/>
    <a:srgbClr val="FEE898"/>
    <a:srgbClr val="A1AE8A"/>
    <a:srgbClr val="3D4622"/>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7E9639D4-E3E2-4D34-9284-5A2195B3D0D7}">
  <a:tblStyle styleId="{B301B821-A1FF-4177-AEE7-76D212191A09}" styleName="Medium Style 9">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2H>
      <a:tcStyle>
        <a:tcBdr/>
      </a:tcStyle>
    </a:band2H>
    <a:band1V>
      <a:tcStyle>
        <a:tcBdr/>
        <a:fill>
          <a:solidFill>
            <a:schemeClr val="accent1">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accent1"/>
          </a:solidFill>
        </a:fill>
      </a:tcStyle>
    </a:firstRow>
    <a:neCell>
      <a:tcStyle>
        <a:tcBdr/>
      </a:tcStyle>
    </a:neCell>
    <a:nwCell>
      <a:tcStyle>
        <a:tcBdr/>
      </a:tcStyle>
    </a:nwCell>
  </a:tblStyle>
  <a:tblStyle styleId="{9DCAF9ED-07DC-4A11-8D7F-57B35C25682E}" styleName="Medium Style 10">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2H>
      <a:tcStyle>
        <a:tcBdr/>
      </a:tcStyle>
    </a:band2H>
    <a:band1V>
      <a:tcStyle>
        <a:tcBdr/>
        <a:fill>
          <a:solidFill>
            <a:schemeClr val="accent2">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accent2"/>
          </a:solidFill>
        </a:fill>
      </a:tcStyle>
    </a:firstRow>
    <a:neCell>
      <a:tcStyle>
        <a:tcBdr/>
      </a:tcStyle>
    </a:neCell>
    <a:nwCell>
      <a:tcStyle>
        <a:tcBdr/>
      </a:tcStyle>
    </a:nwCell>
  </a:tblStyle>
  <a:tblStyle styleId="{793D81CF-94F2-401A-BA57-92F5A7B2D0C5}" styleName="Medium Style 8">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2H>
      <a:tcStyle>
        <a:tcBdr/>
      </a:tcStyle>
    </a:band2H>
    <a:band1V>
      <a:tcStyle>
        <a:tcBdr/>
        <a:fill>
          <a:solidFill>
            <a:schemeClr val="dk1">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dk1"/>
          </a:solidFill>
        </a:fill>
      </a:tcStyle>
    </a:firstRow>
    <a:neCell>
      <a:tcStyle>
        <a:tcBdr/>
      </a:tcStyle>
    </a:neCell>
    <a:nwCell>
      <a:tcStyle>
        <a:tcBdr/>
      </a:tcStyle>
    </a:nwCell>
  </a:tblStyle>
  <a:tblStyle styleId="{5FD0F851-EC5A-4D38-B0AD-8093EC10F338}" styleName="Light Style 6">
    <a:wholeTbl>
      <a:tcTxStyle>
        <a:fontRef idx="minor">
          <a:scrgbClr r="0" g="0" b="0"/>
        </a:fontRef>
        <a:schemeClr val="accent5"/>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band2V>
      <a:tcStyle>
        <a:tcBdr/>
      </a:tcStyle>
    </a:band2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seCell>
      <a:tcStyle>
        <a:tcBdr/>
      </a:tcStyle>
    </a:seCell>
    <a:swCell>
      <a:tcStyle>
        <a:tcBdr/>
      </a:tcStyle>
    </a:swCell>
    <a:firstRow>
      <a:tcTxStyle b="on"/>
      <a:tcStyle>
        <a:tcBdr>
          <a:bottom>
            <a:ln w="12700" cmpd="sng">
              <a:solidFill>
                <a:schemeClr val="accent5"/>
              </a:solidFill>
            </a:ln>
          </a:bottom>
        </a:tcBdr>
        <a:fill>
          <a:noFill/>
        </a:fill>
      </a:tcStyle>
    </a:firstRow>
    <a:neCell>
      <a:tcStyle>
        <a:tcBdr/>
      </a:tcStyle>
    </a:neCell>
    <a:nwCell>
      <a:tcStyle>
        <a:tcBdr/>
      </a:tcStyle>
    </a:nwCell>
  </a:tblStyle>
  <a:tblStyle styleId="{1FECB4D8-DB02-4DC6-A0A2-4F2EBAE1DC90}" styleName="Medium Style 11">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2H>
      <a:tcStyle>
        <a:tcBdr/>
      </a:tcStyle>
    </a:band2H>
    <a:band1V>
      <a:tcStyle>
        <a:tcBdr/>
        <a:fill>
          <a:solidFill>
            <a:schemeClr val="accent3">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accent3"/>
          </a:solidFill>
        </a:fill>
      </a:tcStyle>
    </a:firstRow>
    <a:neCell>
      <a:tcStyle>
        <a:tcBdr/>
      </a:tcStyle>
    </a:neCell>
    <a:nwCell>
      <a:tcStyle>
        <a:tcBdr/>
      </a:tcStyle>
    </a:nwCell>
  </a:tblStyle>
  <a:tblStyle styleId="{3B4B98B0-60AC-42C2-AFA5-B58CD77FA1E5}" styleName="Light Style 2">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band2V>
      <a:tcStyle>
        <a:tcBdr/>
      </a:tcStyle>
    </a:band2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seCell>
      <a:tcStyle>
        <a:tcBdr/>
      </a:tcStyle>
    </a:seCell>
    <a:swCell>
      <a:tcStyle>
        <a:tcBdr/>
      </a:tcStyle>
    </a:swCell>
    <a:firstRow>
      <a:tcTxStyle b="on"/>
      <a:tcStyle>
        <a:tcBdr>
          <a:bottom>
            <a:ln w="12700" cmpd="sng">
              <a:solidFill>
                <a:schemeClr val="accent1"/>
              </a:solidFill>
            </a:ln>
          </a:bottom>
        </a:tcBdr>
        <a:fill>
          <a:noFill/>
        </a:fill>
      </a:tcStyle>
    </a:firstRow>
    <a:neCell>
      <a:tcStyle>
        <a:tcBdr/>
      </a:tcStyle>
    </a:neCell>
    <a:nwCell>
      <a:tcStyle>
        <a:tcBdr/>
      </a:tcStyle>
    </a:nwCell>
  </a:tblStyle>
  <a:tblStyle styleId="{0E3FDE45-AF77-4B5C-9715-49D594BDF05E}" styleName="Light Style 3">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band2V>
      <a:tcStyle>
        <a:tcBdr/>
      </a:tcStyle>
    </a:band2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seCell>
      <a:tcStyle>
        <a:tcBdr/>
      </a:tcStyle>
    </a:seCell>
    <a:swCell>
      <a:tcStyle>
        <a:tcBdr/>
      </a:tcStyle>
    </a:swCell>
    <a:firstRow>
      <a:tcTxStyle b="on"/>
      <a:tcStyle>
        <a:tcBdr>
          <a:bottom>
            <a:ln w="12700" cmpd="sng">
              <a:solidFill>
                <a:schemeClr val="accent2"/>
              </a:solidFill>
            </a:ln>
          </a:bottom>
        </a:tcBdr>
        <a:fill>
          <a:noFill/>
        </a:fill>
      </a:tcStyle>
    </a:firstRow>
    <a:neCell>
      <a:tcStyle>
        <a:tcBdr/>
      </a:tcStyle>
    </a:neCell>
    <a:nwCell>
      <a:tcStyle>
        <a:tcBdr/>
      </a:tcStyle>
    </a:nw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654" autoAdjust="0"/>
    <p:restoredTop sz="74359" autoAdjust="0"/>
  </p:normalViewPr>
  <p:slideViewPr>
    <p:cSldViewPr>
      <p:cViewPr varScale="1">
        <p:scale>
          <a:sx n="31" d="100"/>
          <a:sy n="31" d="100"/>
        </p:scale>
        <p:origin x="1180" y="36"/>
      </p:cViewPr>
      <p:guideLst>
        <p:guide orient="horz" pos="572"/>
        <p:guide orient="horz" pos="709"/>
        <p:guide orient="horz" pos="4082"/>
        <p:guide pos="6023"/>
        <p:guide pos="220"/>
      </p:guideLst>
    </p:cSldViewPr>
  </p:slideViewPr>
  <p:notesTextViewPr>
    <p:cViewPr>
      <p:scale>
        <a:sx n="150" d="100"/>
        <a:sy n="150" d="100"/>
      </p:scale>
      <p:origin x="0" y="0"/>
    </p:cViewPr>
  </p:notesTextViewPr>
  <p:sorterViewPr>
    <p:cViewPr>
      <p:scale>
        <a:sx n="66" d="100"/>
        <a:sy n="66" d="100"/>
      </p:scale>
      <p:origin x="0" y="0"/>
    </p:cViewPr>
  </p:sorterViewPr>
  <p:notesViewPr>
    <p:cSldViewPr>
      <p:cViewPr varScale="1">
        <p:scale>
          <a:sx n="67" d="100"/>
          <a:sy n="67" d="100"/>
        </p:scale>
        <p:origin x="-327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gs" Target="tags/tag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H:\Conferences\2017\SAMEA%2023-27%20Oct\Presentations\Draft\VMMC_NCS12_v1.3.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H:\Conferences\2017\SAMEA%2023-27%20Oct\Presentations\Draft\VMMC_NCS12_v1.3.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H:\Conferences\2017\SAMEA%2023-27%20Oct\Presentations\Draft\VMMC_NCS12_v1.3.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oleObject" Target="file:///H:\Conferences\2017\SAMEA%2023-27%20Oct\Presentations\Draft\VMMC_NCS12_v1.3.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822612289742851E-2"/>
          <c:y val="3.8489093207545275E-2"/>
          <c:w val="0.95720396578334688"/>
          <c:h val="0.76770741746611704"/>
        </c:manualLayout>
      </c:layout>
      <c:barChart>
        <c:barDir val="col"/>
        <c:grouping val="clustered"/>
        <c:varyColors val="0"/>
        <c:ser>
          <c:idx val="0"/>
          <c:order val="0"/>
          <c:spPr>
            <a:solidFill>
              <a:schemeClr val="accent1"/>
            </a:solidFill>
            <a:ln>
              <a:noFill/>
            </a:ln>
            <a:effectLst>
              <a:outerShdw blurRad="50800" dist="38100" dir="2700000" algn="tl" rotWithShape="0">
                <a:prstClr val="black">
                  <a:alpha val="40000"/>
                </a:prstClr>
              </a:outerShdw>
            </a:effectLst>
          </c:spPr>
          <c:invertIfNegative val="0"/>
          <c:dPt>
            <c:idx val="0"/>
            <c:invertIfNegative val="0"/>
            <c:bubble3D val="0"/>
            <c:spPr>
              <a:solidFill>
                <a:schemeClr val="accent1">
                  <a:lumMod val="75000"/>
                </a:schemeClr>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0-142B-4419-8CF0-3063E84ABCC5}"/>
              </c:ext>
            </c:extLst>
          </c:dPt>
          <c:dPt>
            <c:idx val="1"/>
            <c:invertIfNegative val="0"/>
            <c:bubble3D val="0"/>
            <c:spPr>
              <a:solidFill>
                <a:schemeClr val="accent1"/>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142B-4419-8CF0-3063E84ABCC5}"/>
              </c:ext>
            </c:extLst>
          </c:dPt>
          <c:dPt>
            <c:idx val="2"/>
            <c:invertIfNegative val="0"/>
            <c:bubble3D val="0"/>
            <c:spPr>
              <a:solidFill>
                <a:schemeClr val="accent2"/>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2-142B-4419-8CF0-3063E84ABCC5}"/>
              </c:ext>
            </c:extLst>
          </c:dPt>
          <c:dPt>
            <c:idx val="3"/>
            <c:invertIfNegative val="0"/>
            <c:bubble3D val="0"/>
            <c:spPr>
              <a:solidFill>
                <a:schemeClr val="accent3">
                  <a:lumMod val="75000"/>
                </a:schemeClr>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142B-4419-8CF0-3063E84ABCC5}"/>
              </c:ext>
            </c:extLst>
          </c:dPt>
          <c:dPt>
            <c:idx val="4"/>
            <c:invertIfNegative val="0"/>
            <c:bubble3D val="0"/>
            <c:spPr>
              <a:solidFill>
                <a:schemeClr val="accent3"/>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4-142B-4419-8CF0-3063E84ABCC5}"/>
              </c:ext>
            </c:extLst>
          </c:dPt>
          <c:dPt>
            <c:idx val="5"/>
            <c:invertIfNegative val="0"/>
            <c:bubble3D val="0"/>
            <c:spPr>
              <a:solidFill>
                <a:schemeClr val="accent4"/>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142B-4419-8CF0-3063E84ABCC5}"/>
              </c:ext>
            </c:extLst>
          </c:dPt>
          <c:dPt>
            <c:idx val="6"/>
            <c:invertIfNegative val="0"/>
            <c:bubble3D val="0"/>
            <c:spPr>
              <a:solidFill>
                <a:schemeClr val="accent4">
                  <a:lumMod val="60000"/>
                  <a:lumOff val="40000"/>
                </a:schemeClr>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6-142B-4419-8CF0-3063E84ABCC5}"/>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Sheet1!$A$15:$A$21</c:f>
              <c:strCache>
                <c:ptCount val="7"/>
                <c:pt idx="0">
                  <c:v>Target</c:v>
                </c:pt>
                <c:pt idx="1">
                  <c:v>Reach of demand creation</c:v>
                </c:pt>
                <c:pt idx="2">
                  <c:v>Knowledge</c:v>
                </c:pt>
                <c:pt idx="3">
                  <c:v>Supply and access</c:v>
                </c:pt>
                <c:pt idx="4">
                  <c:v>Intention </c:v>
                </c:pt>
                <c:pt idx="5">
                  <c:v>No of MMC performed</c:v>
                </c:pt>
                <c:pt idx="6">
                  <c:v>Follow-up</c:v>
                </c:pt>
              </c:strCache>
            </c:strRef>
          </c:cat>
          <c:val>
            <c:numRef>
              <c:f>Sheet1!$B$15:$B$21</c:f>
              <c:numCache>
                <c:formatCode>0%</c:formatCode>
                <c:ptCount val="7"/>
                <c:pt idx="0">
                  <c:v>1</c:v>
                </c:pt>
                <c:pt idx="1">
                  <c:v>0.82</c:v>
                </c:pt>
                <c:pt idx="2">
                  <c:v>0.51</c:v>
                </c:pt>
                <c:pt idx="3">
                  <c:v>0.44101291217222294</c:v>
                </c:pt>
                <c:pt idx="4">
                  <c:v>0.27671482683367621</c:v>
                </c:pt>
                <c:pt idx="5">
                  <c:v>0.21160000000000001</c:v>
                </c:pt>
                <c:pt idx="6">
                  <c:v>0.15210000000000001</c:v>
                </c:pt>
              </c:numCache>
            </c:numRef>
          </c:val>
          <c:extLst>
            <c:ext xmlns:c16="http://schemas.microsoft.com/office/drawing/2014/chart" uri="{C3380CC4-5D6E-409C-BE32-E72D297353CC}">
              <c16:uniqueId val="{00000000-F678-424F-82F2-BB8CA190BB29}"/>
            </c:ext>
          </c:extLst>
        </c:ser>
        <c:dLbls>
          <c:dLblPos val="outEnd"/>
          <c:showLegendKey val="0"/>
          <c:showVal val="1"/>
          <c:showCatName val="0"/>
          <c:showSerName val="0"/>
          <c:showPercent val="0"/>
          <c:showBubbleSize val="0"/>
        </c:dLbls>
        <c:gapWidth val="219"/>
        <c:overlap val="-27"/>
        <c:axId val="204477360"/>
        <c:axId val="204476184"/>
      </c:barChart>
      <c:catAx>
        <c:axId val="204477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204476184"/>
        <c:crosses val="autoZero"/>
        <c:auto val="1"/>
        <c:lblAlgn val="ctr"/>
        <c:lblOffset val="100"/>
        <c:noMultiLvlLbl val="0"/>
      </c:catAx>
      <c:valAx>
        <c:axId val="204476184"/>
        <c:scaling>
          <c:orientation val="minMax"/>
          <c:max val="1.2"/>
        </c:scaling>
        <c:delete val="1"/>
        <c:axPos val="l"/>
        <c:majorGridlines>
          <c:spPr>
            <a:ln w="9525" cap="flat" cmpd="sng" algn="ctr">
              <a:no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ZA" b="1" dirty="0"/>
                  <a:t>Population at risk</a:t>
                </a:r>
              </a:p>
            </c:rich>
          </c:tx>
          <c:layout>
            <c:manualLayout>
              <c:xMode val="edge"/>
              <c:yMode val="edge"/>
              <c:x val="2.8975436210008632E-2"/>
              <c:y val="0.26022877452116999"/>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crossAx val="204477360"/>
        <c:crosses val="autoZero"/>
        <c:crossBetween val="between"/>
        <c:majorUnit val="0.2"/>
      </c:valAx>
      <c:spPr>
        <a:noFill/>
        <a:ln w="25400">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822612289742851E-2"/>
          <c:y val="3.8489093207545275E-2"/>
          <c:w val="0.95720396578334688"/>
          <c:h val="0.76770741746611704"/>
        </c:manualLayout>
      </c:layout>
      <c:barChart>
        <c:barDir val="col"/>
        <c:grouping val="clustered"/>
        <c:varyColors val="0"/>
        <c:ser>
          <c:idx val="0"/>
          <c:order val="0"/>
          <c:spPr>
            <a:solidFill>
              <a:schemeClr val="accent1"/>
            </a:solidFill>
            <a:ln>
              <a:noFill/>
            </a:ln>
            <a:effectLst>
              <a:outerShdw blurRad="50800" dist="38100" dir="2700000" algn="tl" rotWithShape="0">
                <a:prstClr val="black">
                  <a:alpha val="40000"/>
                </a:prstClr>
              </a:outerShdw>
            </a:effectLst>
          </c:spPr>
          <c:invertIfNegative val="0"/>
          <c:dPt>
            <c:idx val="0"/>
            <c:invertIfNegative val="0"/>
            <c:bubble3D val="0"/>
            <c:spPr>
              <a:solidFill>
                <a:schemeClr val="tx2">
                  <a:lumMod val="20000"/>
                  <a:lumOff val="80000"/>
                </a:schemeClr>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0-142B-4419-8CF0-3063E84ABCC5}"/>
              </c:ext>
            </c:extLst>
          </c:dPt>
          <c:dPt>
            <c:idx val="1"/>
            <c:invertIfNegative val="0"/>
            <c:bubble3D val="0"/>
            <c:spPr>
              <a:solidFill>
                <a:schemeClr val="tx2">
                  <a:lumMod val="20000"/>
                  <a:lumOff val="80000"/>
                </a:schemeClr>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142B-4419-8CF0-3063E84ABCC5}"/>
              </c:ext>
            </c:extLst>
          </c:dPt>
          <c:dPt>
            <c:idx val="2"/>
            <c:invertIfNegative val="0"/>
            <c:bubble3D val="0"/>
            <c:spPr>
              <a:solidFill>
                <a:schemeClr val="accent2">
                  <a:lumMod val="60000"/>
                  <a:lumOff val="40000"/>
                </a:schemeClr>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2-142B-4419-8CF0-3063E84ABCC5}"/>
              </c:ext>
            </c:extLst>
          </c:dPt>
          <c:dPt>
            <c:idx val="3"/>
            <c:invertIfNegative val="0"/>
            <c:bubble3D val="0"/>
            <c:spPr>
              <a:solidFill>
                <a:schemeClr val="tx2">
                  <a:lumMod val="20000"/>
                  <a:lumOff val="80000"/>
                </a:schemeClr>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142B-4419-8CF0-3063E84ABCC5}"/>
              </c:ext>
            </c:extLst>
          </c:dPt>
          <c:dPt>
            <c:idx val="4"/>
            <c:invertIfNegative val="0"/>
            <c:bubble3D val="0"/>
            <c:spPr>
              <a:solidFill>
                <a:schemeClr val="tx2">
                  <a:lumMod val="20000"/>
                  <a:lumOff val="80000"/>
                </a:schemeClr>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4-142B-4419-8CF0-3063E84ABCC5}"/>
              </c:ext>
            </c:extLst>
          </c:dPt>
          <c:dPt>
            <c:idx val="5"/>
            <c:invertIfNegative val="0"/>
            <c:bubble3D val="0"/>
            <c:spPr>
              <a:solidFill>
                <a:schemeClr val="tx2">
                  <a:lumMod val="20000"/>
                  <a:lumOff val="80000"/>
                </a:schemeClr>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142B-4419-8CF0-3063E84ABCC5}"/>
              </c:ext>
            </c:extLst>
          </c:dPt>
          <c:dPt>
            <c:idx val="6"/>
            <c:invertIfNegative val="0"/>
            <c:bubble3D val="0"/>
            <c:spPr>
              <a:solidFill>
                <a:schemeClr val="tx2">
                  <a:lumMod val="20000"/>
                  <a:lumOff val="80000"/>
                </a:schemeClr>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6-142B-4419-8CF0-3063E84ABCC5}"/>
              </c:ext>
            </c:extLst>
          </c:dPt>
          <c:dLbls>
            <c:dLbl>
              <c:idx val="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2">
                          <a:lumMod val="9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142B-4419-8CF0-3063E84ABCC5}"/>
                </c:ext>
              </c:extLst>
            </c:dLbl>
            <c:dLbl>
              <c:idx val="1"/>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2">
                          <a:lumMod val="9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142B-4419-8CF0-3063E84ABCC5}"/>
                </c:ext>
              </c:extLst>
            </c:dLbl>
            <c:dLbl>
              <c:idx val="3"/>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2">
                          <a:lumMod val="9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142B-4419-8CF0-3063E84ABCC5}"/>
                </c:ext>
              </c:extLst>
            </c:dLbl>
            <c:dLbl>
              <c:idx val="4"/>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2">
                          <a:lumMod val="9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4-142B-4419-8CF0-3063E84ABCC5}"/>
                </c:ext>
              </c:extLst>
            </c:dLbl>
            <c:dLbl>
              <c:idx val="5"/>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2">
                          <a:lumMod val="9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142B-4419-8CF0-3063E84ABCC5}"/>
                </c:ext>
              </c:extLst>
            </c:dLbl>
            <c:dLbl>
              <c:idx val="6"/>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2">
                          <a:lumMod val="9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6-142B-4419-8CF0-3063E84ABCC5}"/>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Sheet1!$A$15:$A$21</c:f>
              <c:strCache>
                <c:ptCount val="7"/>
                <c:pt idx="0">
                  <c:v>Target</c:v>
                </c:pt>
                <c:pt idx="1">
                  <c:v>Reach of demand creation</c:v>
                </c:pt>
                <c:pt idx="2">
                  <c:v>Knowledge</c:v>
                </c:pt>
                <c:pt idx="3">
                  <c:v>Supply and access</c:v>
                </c:pt>
                <c:pt idx="4">
                  <c:v>Intention </c:v>
                </c:pt>
                <c:pt idx="5">
                  <c:v>No of MMC performed</c:v>
                </c:pt>
                <c:pt idx="6">
                  <c:v>Follow-up</c:v>
                </c:pt>
              </c:strCache>
            </c:strRef>
          </c:cat>
          <c:val>
            <c:numRef>
              <c:f>Sheet1!$B$15:$B$21</c:f>
              <c:numCache>
                <c:formatCode>0%</c:formatCode>
                <c:ptCount val="7"/>
                <c:pt idx="0">
                  <c:v>1</c:v>
                </c:pt>
                <c:pt idx="1">
                  <c:v>0.82</c:v>
                </c:pt>
                <c:pt idx="2">
                  <c:v>0.51</c:v>
                </c:pt>
                <c:pt idx="3">
                  <c:v>0.44101291217222294</c:v>
                </c:pt>
                <c:pt idx="4">
                  <c:v>0.27671482683367621</c:v>
                </c:pt>
                <c:pt idx="5">
                  <c:v>0.21160000000000001</c:v>
                </c:pt>
                <c:pt idx="6">
                  <c:v>0.15210000000000001</c:v>
                </c:pt>
              </c:numCache>
            </c:numRef>
          </c:val>
          <c:extLst>
            <c:ext xmlns:c16="http://schemas.microsoft.com/office/drawing/2014/chart" uri="{C3380CC4-5D6E-409C-BE32-E72D297353CC}">
              <c16:uniqueId val="{00000000-F678-424F-82F2-BB8CA190BB29}"/>
            </c:ext>
          </c:extLst>
        </c:ser>
        <c:dLbls>
          <c:dLblPos val="outEnd"/>
          <c:showLegendKey val="0"/>
          <c:showVal val="1"/>
          <c:showCatName val="0"/>
          <c:showSerName val="0"/>
          <c:showPercent val="0"/>
          <c:showBubbleSize val="0"/>
        </c:dLbls>
        <c:gapWidth val="219"/>
        <c:overlap val="-27"/>
        <c:axId val="204482456"/>
        <c:axId val="204477752"/>
      </c:barChart>
      <c:catAx>
        <c:axId val="204482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204477752"/>
        <c:crosses val="autoZero"/>
        <c:auto val="1"/>
        <c:lblAlgn val="ctr"/>
        <c:lblOffset val="100"/>
        <c:noMultiLvlLbl val="0"/>
      </c:catAx>
      <c:valAx>
        <c:axId val="204477752"/>
        <c:scaling>
          <c:orientation val="minMax"/>
          <c:max val="1.2"/>
        </c:scaling>
        <c:delete val="1"/>
        <c:axPos val="l"/>
        <c:majorGridlines>
          <c:spPr>
            <a:ln w="9525" cap="flat" cmpd="sng" algn="ctr">
              <a:no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ZA" b="1" dirty="0"/>
                  <a:t>Population at risk</a:t>
                </a:r>
              </a:p>
            </c:rich>
          </c:tx>
          <c:layout>
            <c:manualLayout>
              <c:xMode val="edge"/>
              <c:yMode val="edge"/>
              <c:x val="2.8975436210008632E-2"/>
              <c:y val="0.26022877452116999"/>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crossAx val="204482456"/>
        <c:crosses val="autoZero"/>
        <c:crossBetween val="between"/>
        <c:majorUnit val="0.2"/>
      </c:valAx>
      <c:spPr>
        <a:noFill/>
        <a:ln w="25400">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822612289742851E-2"/>
          <c:y val="3.8489093207545275E-2"/>
          <c:w val="0.95720396578334688"/>
          <c:h val="0.76770741746611704"/>
        </c:manualLayout>
      </c:layout>
      <c:barChart>
        <c:barDir val="col"/>
        <c:grouping val="clustered"/>
        <c:varyColors val="0"/>
        <c:ser>
          <c:idx val="0"/>
          <c:order val="0"/>
          <c:spPr>
            <a:solidFill>
              <a:schemeClr val="accent1"/>
            </a:solidFill>
            <a:ln>
              <a:noFill/>
            </a:ln>
            <a:effectLst>
              <a:outerShdw blurRad="50800" dist="38100" dir="2700000" algn="tl" rotWithShape="0">
                <a:prstClr val="black">
                  <a:alpha val="40000"/>
                </a:prstClr>
              </a:outerShdw>
            </a:effectLst>
          </c:spPr>
          <c:invertIfNegative val="0"/>
          <c:dPt>
            <c:idx val="0"/>
            <c:invertIfNegative val="0"/>
            <c:bubble3D val="0"/>
            <c:spPr>
              <a:solidFill>
                <a:schemeClr val="tx2">
                  <a:lumMod val="20000"/>
                  <a:lumOff val="80000"/>
                </a:schemeClr>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0-142B-4419-8CF0-3063E84ABCC5}"/>
              </c:ext>
            </c:extLst>
          </c:dPt>
          <c:dPt>
            <c:idx val="1"/>
            <c:invertIfNegative val="0"/>
            <c:bubble3D val="0"/>
            <c:spPr>
              <a:solidFill>
                <a:schemeClr val="tx2">
                  <a:lumMod val="20000"/>
                  <a:lumOff val="80000"/>
                </a:schemeClr>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142B-4419-8CF0-3063E84ABCC5}"/>
              </c:ext>
            </c:extLst>
          </c:dPt>
          <c:dPt>
            <c:idx val="2"/>
            <c:invertIfNegative val="0"/>
            <c:bubble3D val="0"/>
            <c:spPr>
              <a:solidFill>
                <a:schemeClr val="accent2">
                  <a:lumMod val="60000"/>
                  <a:lumOff val="40000"/>
                </a:schemeClr>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2-142B-4419-8CF0-3063E84ABCC5}"/>
              </c:ext>
            </c:extLst>
          </c:dPt>
          <c:dPt>
            <c:idx val="3"/>
            <c:invertIfNegative val="0"/>
            <c:bubble3D val="0"/>
            <c:spPr>
              <a:solidFill>
                <a:schemeClr val="tx2">
                  <a:lumMod val="20000"/>
                  <a:lumOff val="80000"/>
                </a:schemeClr>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142B-4419-8CF0-3063E84ABCC5}"/>
              </c:ext>
            </c:extLst>
          </c:dPt>
          <c:dPt>
            <c:idx val="4"/>
            <c:invertIfNegative val="0"/>
            <c:bubble3D val="0"/>
            <c:spPr>
              <a:solidFill>
                <a:schemeClr val="accent4">
                  <a:lumMod val="75000"/>
                </a:schemeClr>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4-142B-4419-8CF0-3063E84ABCC5}"/>
              </c:ext>
            </c:extLst>
          </c:dPt>
          <c:dPt>
            <c:idx val="5"/>
            <c:invertIfNegative val="0"/>
            <c:bubble3D val="0"/>
            <c:spPr>
              <a:solidFill>
                <a:schemeClr val="tx2">
                  <a:lumMod val="20000"/>
                  <a:lumOff val="80000"/>
                </a:schemeClr>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142B-4419-8CF0-3063E84ABCC5}"/>
              </c:ext>
            </c:extLst>
          </c:dPt>
          <c:dPt>
            <c:idx val="6"/>
            <c:invertIfNegative val="0"/>
            <c:bubble3D val="0"/>
            <c:spPr>
              <a:solidFill>
                <a:schemeClr val="tx2">
                  <a:lumMod val="20000"/>
                  <a:lumOff val="80000"/>
                </a:schemeClr>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6-142B-4419-8CF0-3063E84ABCC5}"/>
              </c:ext>
            </c:extLst>
          </c:dPt>
          <c:dLbls>
            <c:dLbl>
              <c:idx val="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2">
                          <a:lumMod val="9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142B-4419-8CF0-3063E84ABCC5}"/>
                </c:ext>
              </c:extLst>
            </c:dLbl>
            <c:dLbl>
              <c:idx val="1"/>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2">
                          <a:lumMod val="9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142B-4419-8CF0-3063E84ABCC5}"/>
                </c:ext>
              </c:extLst>
            </c:dLbl>
            <c:dLbl>
              <c:idx val="3"/>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2">
                          <a:lumMod val="9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142B-4419-8CF0-3063E84ABCC5}"/>
                </c:ext>
              </c:extLst>
            </c:dLbl>
            <c:dLbl>
              <c:idx val="5"/>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2">
                          <a:lumMod val="9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142B-4419-8CF0-3063E84ABCC5}"/>
                </c:ext>
              </c:extLst>
            </c:dLbl>
            <c:dLbl>
              <c:idx val="6"/>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2">
                          <a:lumMod val="9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6-142B-4419-8CF0-3063E84ABCC5}"/>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Sheet1!$A$15:$A$21</c:f>
              <c:strCache>
                <c:ptCount val="7"/>
                <c:pt idx="0">
                  <c:v>Target</c:v>
                </c:pt>
                <c:pt idx="1">
                  <c:v>Reach of demand creation</c:v>
                </c:pt>
                <c:pt idx="2">
                  <c:v>Knowledge</c:v>
                </c:pt>
                <c:pt idx="3">
                  <c:v>Supply and access</c:v>
                </c:pt>
                <c:pt idx="4">
                  <c:v>Intention </c:v>
                </c:pt>
                <c:pt idx="5">
                  <c:v>No of MMC performed</c:v>
                </c:pt>
                <c:pt idx="6">
                  <c:v>Follow-up</c:v>
                </c:pt>
              </c:strCache>
            </c:strRef>
          </c:cat>
          <c:val>
            <c:numRef>
              <c:f>Sheet1!$B$15:$B$21</c:f>
              <c:numCache>
                <c:formatCode>0%</c:formatCode>
                <c:ptCount val="7"/>
                <c:pt idx="0">
                  <c:v>1</c:v>
                </c:pt>
                <c:pt idx="1">
                  <c:v>0.82</c:v>
                </c:pt>
                <c:pt idx="2">
                  <c:v>0.51</c:v>
                </c:pt>
                <c:pt idx="3">
                  <c:v>0.44101291217222294</c:v>
                </c:pt>
                <c:pt idx="4">
                  <c:v>0.27671482683367621</c:v>
                </c:pt>
                <c:pt idx="5">
                  <c:v>0.21160000000000001</c:v>
                </c:pt>
                <c:pt idx="6">
                  <c:v>0.15210000000000001</c:v>
                </c:pt>
              </c:numCache>
            </c:numRef>
          </c:val>
          <c:extLst>
            <c:ext xmlns:c16="http://schemas.microsoft.com/office/drawing/2014/chart" uri="{C3380CC4-5D6E-409C-BE32-E72D297353CC}">
              <c16:uniqueId val="{00000000-F678-424F-82F2-BB8CA190BB29}"/>
            </c:ext>
          </c:extLst>
        </c:ser>
        <c:dLbls>
          <c:dLblPos val="outEnd"/>
          <c:showLegendKey val="0"/>
          <c:showVal val="1"/>
          <c:showCatName val="0"/>
          <c:showSerName val="0"/>
          <c:showPercent val="0"/>
          <c:showBubbleSize val="0"/>
        </c:dLbls>
        <c:gapWidth val="219"/>
        <c:overlap val="-27"/>
        <c:axId val="204482848"/>
        <c:axId val="204476576"/>
      </c:barChart>
      <c:catAx>
        <c:axId val="204482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204476576"/>
        <c:crosses val="autoZero"/>
        <c:auto val="1"/>
        <c:lblAlgn val="ctr"/>
        <c:lblOffset val="100"/>
        <c:noMultiLvlLbl val="0"/>
      </c:catAx>
      <c:valAx>
        <c:axId val="204476576"/>
        <c:scaling>
          <c:orientation val="minMax"/>
          <c:max val="1.2"/>
        </c:scaling>
        <c:delete val="1"/>
        <c:axPos val="l"/>
        <c:majorGridlines>
          <c:spPr>
            <a:ln w="9525" cap="flat" cmpd="sng" algn="ctr">
              <a:no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ZA" b="1" dirty="0"/>
                  <a:t>Population at risk</a:t>
                </a:r>
              </a:p>
            </c:rich>
          </c:tx>
          <c:layout>
            <c:manualLayout>
              <c:xMode val="edge"/>
              <c:yMode val="edge"/>
              <c:x val="2.8975436210008632E-2"/>
              <c:y val="0.26022877452116999"/>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crossAx val="204482848"/>
        <c:crosses val="autoZero"/>
        <c:crossBetween val="between"/>
        <c:majorUnit val="0.2"/>
      </c:valAx>
      <c:spPr>
        <a:noFill/>
        <a:ln w="25400">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822612289742851E-2"/>
          <c:y val="3.8489093207545275E-2"/>
          <c:w val="0.95720396578334688"/>
          <c:h val="0.76770741746611704"/>
        </c:manualLayout>
      </c:layout>
      <c:barChart>
        <c:barDir val="col"/>
        <c:grouping val="clustered"/>
        <c:varyColors val="0"/>
        <c:ser>
          <c:idx val="0"/>
          <c:order val="0"/>
          <c:spPr>
            <a:solidFill>
              <a:schemeClr val="accent1"/>
            </a:solidFill>
            <a:ln>
              <a:noFill/>
            </a:ln>
            <a:effectLst>
              <a:outerShdw blurRad="50800" dist="38100" dir="2700000" algn="tl" rotWithShape="0">
                <a:prstClr val="black">
                  <a:alpha val="40000"/>
                </a:prstClr>
              </a:outerShdw>
            </a:effectLst>
          </c:spPr>
          <c:invertIfNegative val="0"/>
          <c:dPt>
            <c:idx val="0"/>
            <c:invertIfNegative val="0"/>
            <c:bubble3D val="0"/>
            <c:spPr>
              <a:solidFill>
                <a:schemeClr val="tx2">
                  <a:lumMod val="20000"/>
                  <a:lumOff val="80000"/>
                </a:schemeClr>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0-142B-4419-8CF0-3063E84ABCC5}"/>
              </c:ext>
            </c:extLst>
          </c:dPt>
          <c:dPt>
            <c:idx val="1"/>
            <c:invertIfNegative val="0"/>
            <c:bubble3D val="0"/>
            <c:spPr>
              <a:solidFill>
                <a:schemeClr val="tx2">
                  <a:lumMod val="20000"/>
                  <a:lumOff val="80000"/>
                </a:schemeClr>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142B-4419-8CF0-3063E84ABCC5}"/>
              </c:ext>
            </c:extLst>
          </c:dPt>
          <c:dPt>
            <c:idx val="2"/>
            <c:invertIfNegative val="0"/>
            <c:bubble3D val="0"/>
            <c:spPr>
              <a:solidFill>
                <a:schemeClr val="tx2">
                  <a:lumMod val="20000"/>
                  <a:lumOff val="80000"/>
                </a:schemeClr>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2-142B-4419-8CF0-3063E84ABCC5}"/>
              </c:ext>
            </c:extLst>
          </c:dPt>
          <c:dPt>
            <c:idx val="3"/>
            <c:invertIfNegative val="0"/>
            <c:bubble3D val="0"/>
            <c:spPr>
              <a:solidFill>
                <a:schemeClr val="tx2">
                  <a:lumMod val="20000"/>
                  <a:lumOff val="80000"/>
                </a:schemeClr>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142B-4419-8CF0-3063E84ABCC5}"/>
              </c:ext>
            </c:extLst>
          </c:dPt>
          <c:dPt>
            <c:idx val="4"/>
            <c:invertIfNegative val="0"/>
            <c:bubble3D val="0"/>
            <c:spPr>
              <a:solidFill>
                <a:schemeClr val="accent4">
                  <a:lumMod val="75000"/>
                </a:schemeClr>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4-142B-4419-8CF0-3063E84ABCC5}"/>
              </c:ext>
            </c:extLst>
          </c:dPt>
          <c:dPt>
            <c:idx val="5"/>
            <c:invertIfNegative val="0"/>
            <c:bubble3D val="0"/>
            <c:spPr>
              <a:solidFill>
                <a:schemeClr val="accent3">
                  <a:lumMod val="75000"/>
                </a:schemeClr>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142B-4419-8CF0-3063E84ABCC5}"/>
              </c:ext>
            </c:extLst>
          </c:dPt>
          <c:dPt>
            <c:idx val="6"/>
            <c:invertIfNegative val="0"/>
            <c:bubble3D val="0"/>
            <c:spPr>
              <a:solidFill>
                <a:schemeClr val="tx2">
                  <a:lumMod val="20000"/>
                  <a:lumOff val="80000"/>
                </a:schemeClr>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6-142B-4419-8CF0-3063E84ABCC5}"/>
              </c:ext>
            </c:extLst>
          </c:dPt>
          <c:dLbls>
            <c:dLbl>
              <c:idx val="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2">
                          <a:lumMod val="9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142B-4419-8CF0-3063E84ABCC5}"/>
                </c:ext>
              </c:extLst>
            </c:dLbl>
            <c:dLbl>
              <c:idx val="1"/>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2">
                          <a:lumMod val="9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142B-4419-8CF0-3063E84ABCC5}"/>
                </c:ext>
              </c:extLst>
            </c:dLbl>
            <c:dLbl>
              <c:idx val="2"/>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2">
                          <a:lumMod val="9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142B-4419-8CF0-3063E84ABCC5}"/>
                </c:ext>
              </c:extLst>
            </c:dLbl>
            <c:dLbl>
              <c:idx val="3"/>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2">
                          <a:lumMod val="9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142B-4419-8CF0-3063E84ABCC5}"/>
                </c:ext>
              </c:extLst>
            </c:dLbl>
            <c:dLbl>
              <c:idx val="6"/>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2">
                          <a:lumMod val="9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6-142B-4419-8CF0-3063E84ABCC5}"/>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Sheet1!$A$15:$A$21</c:f>
              <c:strCache>
                <c:ptCount val="7"/>
                <c:pt idx="0">
                  <c:v>Target</c:v>
                </c:pt>
                <c:pt idx="1">
                  <c:v>Reach of demand creation</c:v>
                </c:pt>
                <c:pt idx="2">
                  <c:v>Knowledge</c:v>
                </c:pt>
                <c:pt idx="3">
                  <c:v>Supply and access</c:v>
                </c:pt>
                <c:pt idx="4">
                  <c:v>Intention </c:v>
                </c:pt>
                <c:pt idx="5">
                  <c:v>No of MMC performed</c:v>
                </c:pt>
                <c:pt idx="6">
                  <c:v>Follow-up</c:v>
                </c:pt>
              </c:strCache>
            </c:strRef>
          </c:cat>
          <c:val>
            <c:numRef>
              <c:f>Sheet1!$B$15:$B$21</c:f>
              <c:numCache>
                <c:formatCode>0%</c:formatCode>
                <c:ptCount val="7"/>
                <c:pt idx="0">
                  <c:v>1</c:v>
                </c:pt>
                <c:pt idx="1">
                  <c:v>0.82</c:v>
                </c:pt>
                <c:pt idx="2">
                  <c:v>0.51</c:v>
                </c:pt>
                <c:pt idx="3">
                  <c:v>0.44101291217222294</c:v>
                </c:pt>
                <c:pt idx="4">
                  <c:v>0.27671482683367621</c:v>
                </c:pt>
                <c:pt idx="5">
                  <c:v>0.21160000000000001</c:v>
                </c:pt>
                <c:pt idx="6">
                  <c:v>0.15210000000000001</c:v>
                </c:pt>
              </c:numCache>
            </c:numRef>
          </c:val>
          <c:extLst>
            <c:ext xmlns:c16="http://schemas.microsoft.com/office/drawing/2014/chart" uri="{C3380CC4-5D6E-409C-BE32-E72D297353CC}">
              <c16:uniqueId val="{00000000-F678-424F-82F2-BB8CA190BB29}"/>
            </c:ext>
          </c:extLst>
        </c:ser>
        <c:dLbls>
          <c:dLblPos val="outEnd"/>
          <c:showLegendKey val="0"/>
          <c:showVal val="1"/>
          <c:showCatName val="0"/>
          <c:showSerName val="0"/>
          <c:showPercent val="0"/>
          <c:showBubbleSize val="0"/>
        </c:dLbls>
        <c:gapWidth val="219"/>
        <c:overlap val="-27"/>
        <c:axId val="204478536"/>
        <c:axId val="204476968"/>
      </c:barChart>
      <c:catAx>
        <c:axId val="204478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204476968"/>
        <c:crosses val="autoZero"/>
        <c:auto val="1"/>
        <c:lblAlgn val="ctr"/>
        <c:lblOffset val="100"/>
        <c:noMultiLvlLbl val="0"/>
      </c:catAx>
      <c:valAx>
        <c:axId val="204476968"/>
        <c:scaling>
          <c:orientation val="minMax"/>
          <c:max val="1.2"/>
        </c:scaling>
        <c:delete val="1"/>
        <c:axPos val="l"/>
        <c:majorGridlines>
          <c:spPr>
            <a:ln w="9525" cap="flat" cmpd="sng" algn="ctr">
              <a:no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ZA" b="1" dirty="0"/>
                  <a:t>Population at risk</a:t>
                </a:r>
              </a:p>
            </c:rich>
          </c:tx>
          <c:layout>
            <c:manualLayout>
              <c:xMode val="edge"/>
              <c:yMode val="edge"/>
              <c:x val="2.8975436210008632E-2"/>
              <c:y val="0.26022877452116999"/>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crossAx val="204478536"/>
        <c:crosses val="autoZero"/>
        <c:crossBetween val="between"/>
        <c:majorUnit val="0.2"/>
      </c:valAx>
      <c:spPr>
        <a:noFill/>
        <a:ln w="25400">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drawings/drawing1.xml><?xml version="1.0" encoding="utf-8"?>
<c:userShapes xmlns:c="http://schemas.openxmlformats.org/drawingml/2006/chart">
  <cdr:relSizeAnchor xmlns:cdr="http://schemas.openxmlformats.org/drawingml/2006/chartDrawing">
    <cdr:from>
      <cdr:x>0.35801</cdr:x>
      <cdr:y>0.416</cdr:y>
    </cdr:from>
    <cdr:to>
      <cdr:x>0.6594</cdr:x>
      <cdr:y>0.56201</cdr:y>
    </cdr:to>
    <cdr:cxnSp macro="">
      <cdr:nvCxnSpPr>
        <cdr:cNvPr id="2" name="Elbow Connector 1">
          <a:extLst xmlns:a="http://schemas.openxmlformats.org/drawingml/2006/main">
            <a:ext uri="{FF2B5EF4-FFF2-40B4-BE49-F238E27FC236}">
              <a16:creationId xmlns:a16="http://schemas.microsoft.com/office/drawing/2014/main" id="{C48C367A-9C84-4AB2-9260-CEC54CE46F54}"/>
            </a:ext>
          </a:extLst>
        </cdr:cNvPr>
        <cdr:cNvCxnSpPr/>
      </cdr:nvCxnSpPr>
      <cdr:spPr>
        <a:xfrm xmlns:a="http://schemas.openxmlformats.org/drawingml/2006/main">
          <a:off x="3421381" y="2318010"/>
          <a:ext cx="2880320" cy="813563"/>
        </a:xfrm>
        <a:prstGeom xmlns:a="http://schemas.openxmlformats.org/drawingml/2006/main" prst="bentConnector3">
          <a:avLst>
            <a:gd name="adj1" fmla="val 99887"/>
          </a:avLst>
        </a:prstGeom>
        <a:ln xmlns:a="http://schemas.openxmlformats.org/drawingml/2006/main" w="22225">
          <a:solidFill>
            <a:schemeClr val="accent6"/>
          </a:solidFill>
          <a:headEnd type="none" w="med" len="med"/>
          <a:tailEnd type="triangle" w="lg" len="lg"/>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B2B9D42-9029-428F-AC19-75891844CB66}" type="slidenum">
              <a:rPr lang="en-ZA" smtClean="0"/>
              <a:t>‹#›</a:t>
            </a:fld>
            <a:endParaRPr lang="en-ZA" dirty="0"/>
          </a:p>
        </p:txBody>
      </p:sp>
    </p:spTree>
    <p:extLst>
      <p:ext uri="{BB962C8B-B14F-4D97-AF65-F5344CB8AC3E}">
        <p14:creationId xmlns:p14="http://schemas.microsoft.com/office/powerpoint/2010/main" val="25533244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4"/>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anchor="ctr"/>
          <a:lstStyle/>
          <a:p>
            <a:endParaRPr lang="en-US" dirty="0"/>
          </a:p>
        </p:txBody>
      </p:sp>
      <p:sp>
        <p:nvSpPr>
          <p:cNvPr id="5" name="Rectangle 5"/>
          <p:cNvSpPr>
            <a:spLocks noGrp="1"/>
          </p:cNvSpPr>
          <p:nvPr>
            <p:ph type="body" sz="quarter" idx="3"/>
          </p:nvPr>
        </p:nvSpPr>
        <p:spPr>
          <a:xfrm>
            <a:off x="685800" y="4343400"/>
            <a:ext cx="5486400" cy="4114800"/>
          </a:xfrm>
          <a:prstGeom prst="rect">
            <a:avLst/>
          </a:prstGeom>
        </p:spPr>
        <p:txBody>
          <a:bodyPr vert="horz">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8162177"/>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aidsinfo.unaids.org/"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South Africa has one of the most severe HIV epidemics in the world, with an estimated 7 million people infected with HIV, and around 300 000 new infections every year. </a:t>
            </a:r>
          </a:p>
          <a:p>
            <a:r>
              <a:rPr lang="en-US" sz="1200" kern="1200" dirty="0">
                <a:solidFill>
                  <a:schemeClr val="tx1"/>
                </a:solidFill>
                <a:effectLst/>
                <a:latin typeface="+mn-lt"/>
                <a:ea typeface="+mn-ea"/>
                <a:cs typeface="+mn-cs"/>
              </a:rPr>
              <a:t>Medical male circumcision has been shown to reduce the risk of HIV transmission from women to men by 60%. </a:t>
            </a:r>
          </a:p>
          <a:p>
            <a:r>
              <a:rPr lang="en-ZA" sz="1200" u="sng" kern="1200" dirty="0">
                <a:solidFill>
                  <a:schemeClr val="tx1"/>
                </a:solidFill>
                <a:effectLst/>
                <a:latin typeface="+mn-lt"/>
                <a:ea typeface="+mn-ea"/>
                <a:cs typeface="+mn-cs"/>
                <a:hlinkClick r:id="rId3"/>
              </a:rPr>
              <a:t>http://aidsinfo.unaids.org/</a:t>
            </a:r>
            <a:r>
              <a:rPr lang="en-ZA" sz="1200" kern="1200" dirty="0">
                <a:solidFill>
                  <a:schemeClr val="tx1"/>
                </a:solidFill>
                <a:effectLst/>
                <a:latin typeface="+mn-lt"/>
                <a:ea typeface="+mn-ea"/>
                <a:cs typeface="+mn-cs"/>
              </a:rPr>
              <a:t>. Accessed 6 February 2017</a:t>
            </a:r>
            <a:endParaRPr lang="en-US" sz="1200" kern="1200" dirty="0">
              <a:solidFill>
                <a:schemeClr val="tx1"/>
              </a:solidFill>
              <a:effectLst/>
              <a:latin typeface="+mn-lt"/>
              <a:ea typeface="+mn-ea"/>
              <a:cs typeface="+mn-cs"/>
            </a:endParaRPr>
          </a:p>
          <a:p>
            <a:r>
              <a:rPr lang="fr-FR" sz="1200" kern="1200" dirty="0" err="1">
                <a:solidFill>
                  <a:schemeClr val="tx1"/>
                </a:solidFill>
                <a:effectLst/>
                <a:latin typeface="+mn-lt"/>
                <a:ea typeface="+mn-ea"/>
                <a:cs typeface="+mn-cs"/>
              </a:rPr>
              <a:t>Auvert</a:t>
            </a:r>
            <a:r>
              <a:rPr lang="fr-FR" sz="1200" kern="1200" dirty="0">
                <a:solidFill>
                  <a:schemeClr val="tx1"/>
                </a:solidFill>
                <a:effectLst/>
                <a:latin typeface="+mn-lt"/>
                <a:ea typeface="+mn-ea"/>
                <a:cs typeface="+mn-cs"/>
              </a:rPr>
              <a:t> B, </a:t>
            </a:r>
            <a:r>
              <a:rPr lang="fr-FR" sz="1200" kern="1200" dirty="0" err="1">
                <a:solidFill>
                  <a:schemeClr val="tx1"/>
                </a:solidFill>
                <a:effectLst/>
                <a:latin typeface="+mn-lt"/>
                <a:ea typeface="+mn-ea"/>
                <a:cs typeface="+mn-cs"/>
              </a:rPr>
              <a:t>Taljaard</a:t>
            </a:r>
            <a:r>
              <a:rPr lang="fr-FR" sz="1200" kern="1200" dirty="0">
                <a:solidFill>
                  <a:schemeClr val="tx1"/>
                </a:solidFill>
                <a:effectLst/>
                <a:latin typeface="+mn-lt"/>
                <a:ea typeface="+mn-ea"/>
                <a:cs typeface="+mn-cs"/>
              </a:rPr>
              <a:t> D, Lagarde E, et al. </a:t>
            </a:r>
            <a:r>
              <a:rPr lang="en-ZA" sz="1200" kern="1200" dirty="0">
                <a:solidFill>
                  <a:schemeClr val="tx1"/>
                </a:solidFill>
                <a:effectLst/>
                <a:latin typeface="+mn-lt"/>
                <a:ea typeface="+mn-ea"/>
                <a:cs typeface="+mn-cs"/>
              </a:rPr>
              <a:t>Randomized, controlled intervention trial of male circumcision for reduction of HIV infection risk: the ANRS 1265 trial. </a:t>
            </a:r>
            <a:r>
              <a:rPr lang="en-ZA" sz="1200" kern="1200" dirty="0" err="1">
                <a:solidFill>
                  <a:schemeClr val="tx1"/>
                </a:solidFill>
                <a:effectLst/>
                <a:latin typeface="+mn-lt"/>
                <a:ea typeface="+mn-ea"/>
                <a:cs typeface="+mn-cs"/>
              </a:rPr>
              <a:t>PLoS</a:t>
            </a:r>
            <a:r>
              <a:rPr lang="en-ZA" sz="1200" kern="1200" dirty="0">
                <a:solidFill>
                  <a:schemeClr val="tx1"/>
                </a:solidFill>
                <a:effectLst/>
                <a:latin typeface="+mn-lt"/>
                <a:ea typeface="+mn-ea"/>
                <a:cs typeface="+mn-cs"/>
              </a:rPr>
              <a:t> Med.2005;2:e298.  </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9756351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solidFill>
                  <a:srgbClr val="000000"/>
                </a:solidFill>
              </a:rPr>
              <a:t>This often includes addressing the barriers to MMC. In the area </a:t>
            </a:r>
            <a:r>
              <a:rPr lang="en-ZA" b="1" dirty="0">
                <a:solidFill>
                  <a:srgbClr val="000000"/>
                </a:solidFill>
              </a:rPr>
              <a:t>social mobilisers </a:t>
            </a:r>
            <a:r>
              <a:rPr lang="en-ZA" dirty="0">
                <a:solidFill>
                  <a:srgbClr val="000000"/>
                </a:solidFill>
              </a:rPr>
              <a:t>in the community have a critical role. But they need to be well trained and have good resources</a:t>
            </a:r>
          </a:p>
          <a:p>
            <a:endParaRPr lang="en-US" dirty="0"/>
          </a:p>
        </p:txBody>
      </p:sp>
    </p:spTree>
    <p:extLst>
      <p:ext uri="{BB962C8B-B14F-4D97-AF65-F5344CB8AC3E}">
        <p14:creationId xmlns:p14="http://schemas.microsoft.com/office/powerpoint/2010/main" val="4742982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Pick a few examples,</a:t>
            </a:r>
            <a:r>
              <a:rPr lang="en-US" baseline="0" dirty="0"/>
              <a:t> don’t go through them all.</a:t>
            </a:r>
            <a:endParaRPr lang="en-US" dirty="0"/>
          </a:p>
        </p:txBody>
      </p:sp>
    </p:spTree>
    <p:extLst>
      <p:ext uri="{BB962C8B-B14F-4D97-AF65-F5344CB8AC3E}">
        <p14:creationId xmlns:p14="http://schemas.microsoft.com/office/powerpoint/2010/main" val="13496605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There is an imperative to increase uptake of MMC as a cornerstone of the HIV prevention response in South Africa. However, doing this will require a comprehensive and integrated approach, which considers a combination of behavioural, social and facility-led interventions. Using the HIV prevention cascade can be useful to examine the areas where men may “fall off” the cascade, and how this can be prevented.</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975915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The late majority are among the last to adopt an innovation. These individuals may be deeply sceptical about innovation and tend to have low opinion leadership. They generally have below average social status and are in contact both with the early majority and others in the late majority.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Laggards are the last to adopt an innovation. These individuals show little or no opinion leadership and typically have an aversion to change agents. Laggards tend to be focused on "traditions" and constitute the oldest group, only in contact with family and close friends.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Initial demand-creation campaigns, generally using mass media, sought to convince the early majority that medical circumcision was widely accepted and was the right thing to do.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However, MMC is unlike most consumer products as it is a surgical procedure and very personal.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Therefore, later demand-creation tactics must utilise a variety of communication channels, particularly person-to-person dialogue. Demand-creation tactics should also reinforce an idea in the consumer’s mind, which is where mass media such as television and radio play a part in sustaining awareness. </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dirty="0"/>
          </a:p>
        </p:txBody>
      </p:sp>
    </p:spTree>
    <p:extLst>
      <p:ext uri="{BB962C8B-B14F-4D97-AF65-F5344CB8AC3E}">
        <p14:creationId xmlns:p14="http://schemas.microsoft.com/office/powerpoint/2010/main" val="3247206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Medical male circumcision has been shown to reduce the risk of HIV transmission from women to men by 60%. In 2010, South Africa launched medical male circumcision (MMC) programme, with the intention of circumcising 4.3 million men by 2016. However, the rates of circumcision having plateaued over the last 2-3 years.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Talk about age pivot</a:t>
            </a:r>
            <a:endParaRPr lang="en-ZA" dirty="0"/>
          </a:p>
        </p:txBody>
      </p:sp>
    </p:spTree>
    <p:extLst>
      <p:ext uri="{BB962C8B-B14F-4D97-AF65-F5344CB8AC3E}">
        <p14:creationId xmlns:p14="http://schemas.microsoft.com/office/powerpoint/2010/main" val="3581128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We used a cascade model to review of the MMC programme in South Africa and understand where the programme was lacking in focus, and where it could be strengthened.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review included examining relevant literature from implementing partners in Sub-Saharan Africa, as well as interviewing key informants involved in the South African programme.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We undertook visits to 19 high-burden districts across three provinces, to understand how the programme is being implemented, and identify areas of best practice that could be implemented across the country. </a:t>
            </a:r>
            <a:endParaRPr lang="en-US" sz="1200"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1535944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Using the cascade, we were able to demonstrate that the issue of flat-lining uptake has to do with overcoming barriers, i.e. intention.  This cascade also helps to demonstrate that each step requires substantial thought and evidence to determine whether the intended targets are being reached, and whether evidence-based approaches are being used. The cascade maps out where the biggest areas for impact on the South African circumcision programme are, based on the population at risk, so that implementers, i.e. the National Department of Health, can bolster resources, which are often limited. </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ZA" sz="1200" b="0" i="0" u="none" strike="noStrike" kern="1200" dirty="0">
              <a:solidFill>
                <a:schemeClr val="tx1"/>
              </a:solidFill>
              <a:effectLst/>
              <a:latin typeface="+mn-lt"/>
              <a:ea typeface="+mn-ea"/>
              <a:cs typeface="+mn-cs"/>
            </a:endParaRPr>
          </a:p>
          <a:p>
            <a:r>
              <a:rPr lang="en-ZA" sz="1200" b="0" i="0" u="none" strike="noStrike" kern="1200" dirty="0">
                <a:solidFill>
                  <a:schemeClr val="tx1"/>
                </a:solidFill>
                <a:effectLst/>
                <a:latin typeface="+mn-lt"/>
                <a:ea typeface="+mn-ea"/>
                <a:cs typeface="+mn-cs"/>
              </a:rPr>
              <a:t>NSP 2017-2022 |</a:t>
            </a:r>
            <a:r>
              <a:rPr lang="en-ZA" dirty="0"/>
              <a:t> </a:t>
            </a:r>
            <a:r>
              <a:rPr lang="en-ZA" sz="1200" b="0" i="0" u="none" strike="noStrike" kern="1200" dirty="0">
                <a:solidFill>
                  <a:schemeClr val="tx1"/>
                </a:solidFill>
                <a:effectLst/>
                <a:latin typeface="+mn-lt"/>
                <a:ea typeface="+mn-ea"/>
                <a:cs typeface="+mn-cs"/>
              </a:rPr>
              <a:t>cumulative over 2016-2021</a:t>
            </a:r>
            <a:r>
              <a:rPr lang="en-ZA" dirty="0"/>
              <a:t> </a:t>
            </a:r>
          </a:p>
          <a:p>
            <a:r>
              <a:rPr lang="en-ZA" sz="1200" b="0" i="0" u="none" strike="noStrike" kern="1200" dirty="0">
                <a:solidFill>
                  <a:schemeClr val="tx1"/>
                </a:solidFill>
                <a:effectLst/>
                <a:latin typeface="+mn-lt"/>
                <a:ea typeface="+mn-ea"/>
                <a:cs typeface="+mn-cs"/>
              </a:rPr>
              <a:t>IPSOS 2015</a:t>
            </a:r>
            <a:r>
              <a:rPr lang="en-ZA" dirty="0"/>
              <a:t> | </a:t>
            </a:r>
            <a:r>
              <a:rPr lang="en-ZA" sz="1200" b="0" i="0" u="none" strike="noStrike" kern="1200" dirty="0">
                <a:solidFill>
                  <a:schemeClr val="tx1"/>
                </a:solidFill>
                <a:effectLst/>
                <a:latin typeface="+mn-lt"/>
                <a:ea typeface="+mn-ea"/>
                <a:cs typeface="+mn-cs"/>
              </a:rPr>
              <a:t>Exposure to Brothers for Life on TV</a:t>
            </a:r>
            <a:r>
              <a:rPr lang="en-ZA" dirty="0"/>
              <a:t> </a:t>
            </a:r>
          </a:p>
          <a:p>
            <a:r>
              <a:rPr lang="en-ZA" sz="1200" b="0" i="0" u="none" strike="noStrike" kern="1200" dirty="0">
                <a:solidFill>
                  <a:schemeClr val="tx1"/>
                </a:solidFill>
                <a:effectLst/>
                <a:latin typeface="+mn-lt"/>
                <a:ea typeface="+mn-ea"/>
                <a:cs typeface="+mn-cs"/>
              </a:rPr>
              <a:t>McCann 2015 |</a:t>
            </a:r>
            <a:r>
              <a:rPr lang="en-ZA" dirty="0"/>
              <a:t> </a:t>
            </a:r>
            <a:r>
              <a:rPr lang="en-ZA" sz="1200" b="0" i="0" u="none" strike="noStrike" kern="1200" dirty="0">
                <a:solidFill>
                  <a:schemeClr val="tx1"/>
                </a:solidFill>
                <a:effectLst/>
                <a:latin typeface="+mn-lt"/>
                <a:ea typeface="+mn-ea"/>
                <a:cs typeface="+mn-cs"/>
              </a:rPr>
              <a:t>Men who know that circumcisions reduces risk of HIV</a:t>
            </a:r>
            <a:r>
              <a:rPr lang="en-ZA" dirty="0"/>
              <a:t> </a:t>
            </a:r>
          </a:p>
          <a:p>
            <a:r>
              <a:rPr lang="en-ZA" sz="1200" b="0" i="0" u="none" strike="noStrike" kern="1200" dirty="0">
                <a:solidFill>
                  <a:schemeClr val="tx1"/>
                </a:solidFill>
                <a:effectLst/>
                <a:latin typeface="+mn-lt"/>
                <a:ea typeface="+mn-ea"/>
                <a:cs typeface="+mn-cs"/>
              </a:rPr>
              <a:t>NCS 2012</a:t>
            </a:r>
            <a:r>
              <a:rPr lang="en-ZA" dirty="0"/>
              <a:t> | </a:t>
            </a:r>
            <a:r>
              <a:rPr lang="en-ZA" sz="1200" b="0" i="0" u="none" strike="noStrike" kern="1200" dirty="0">
                <a:solidFill>
                  <a:schemeClr val="tx1"/>
                </a:solidFill>
                <a:effectLst/>
                <a:latin typeface="+mn-lt"/>
                <a:ea typeface="+mn-ea"/>
                <a:cs typeface="+mn-cs"/>
              </a:rPr>
              <a:t>Defined as having "a facility/service available in your community to do Medical Male Circumcision?"</a:t>
            </a:r>
            <a:r>
              <a:rPr lang="en-ZA" dirty="0"/>
              <a:t> </a:t>
            </a:r>
          </a:p>
          <a:p>
            <a:r>
              <a:rPr lang="en-ZA" sz="1200" b="0" i="0" u="none" strike="noStrike" kern="1200" dirty="0">
                <a:solidFill>
                  <a:schemeClr val="tx1"/>
                </a:solidFill>
                <a:effectLst/>
                <a:latin typeface="+mn-lt"/>
                <a:ea typeface="+mn-ea"/>
                <a:cs typeface="+mn-cs"/>
              </a:rPr>
              <a:t>NCS 2012 |</a:t>
            </a:r>
            <a:r>
              <a:rPr lang="en-ZA" dirty="0"/>
              <a:t> </a:t>
            </a:r>
            <a:r>
              <a:rPr lang="en-ZA" sz="1200" b="0" i="0" u="none" strike="noStrike" kern="1200" dirty="0">
                <a:solidFill>
                  <a:schemeClr val="tx1"/>
                </a:solidFill>
                <a:effectLst/>
                <a:latin typeface="+mn-lt"/>
                <a:ea typeface="+mn-ea"/>
                <a:cs typeface="+mn-cs"/>
              </a:rPr>
              <a:t>Defined as number saying they "definitely will" or "probably will" get medically circumcised in the next 12 months (restricted to those not circumcised)</a:t>
            </a:r>
            <a:r>
              <a:rPr lang="en-ZA" dirty="0"/>
              <a:t> </a:t>
            </a:r>
          </a:p>
          <a:p>
            <a:r>
              <a:rPr lang="en-ZA" sz="1200" b="0" i="0" u="none" strike="noStrike" kern="1200" dirty="0">
                <a:solidFill>
                  <a:schemeClr val="tx1"/>
                </a:solidFill>
                <a:effectLst/>
                <a:latin typeface="+mn-lt"/>
                <a:ea typeface="+mn-ea"/>
                <a:cs typeface="+mn-cs"/>
              </a:rPr>
              <a:t>NCS 2012</a:t>
            </a:r>
            <a:r>
              <a:rPr lang="en-ZA" dirty="0"/>
              <a:t> | </a:t>
            </a:r>
            <a:r>
              <a:rPr lang="en-ZA" sz="1200" b="0" i="0" u="none" strike="noStrike" kern="1200" dirty="0">
                <a:solidFill>
                  <a:schemeClr val="tx1"/>
                </a:solidFill>
                <a:effectLst/>
                <a:latin typeface="+mn-lt"/>
                <a:ea typeface="+mn-ea"/>
                <a:cs typeface="+mn-cs"/>
              </a:rPr>
              <a:t>Defined as number of men reporting having been </a:t>
            </a:r>
            <a:r>
              <a:rPr lang="en-ZA" sz="1200" b="0" i="0" u="none" strike="noStrike" kern="1200" dirty="0" err="1">
                <a:solidFill>
                  <a:schemeClr val="tx1"/>
                </a:solidFill>
                <a:effectLst/>
                <a:latin typeface="+mn-lt"/>
                <a:ea typeface="+mn-ea"/>
                <a:cs typeface="+mn-cs"/>
              </a:rPr>
              <a:t>circumicsed</a:t>
            </a:r>
            <a:r>
              <a:rPr lang="en-ZA" sz="1200" b="0" i="0" u="none" strike="noStrike" kern="1200" dirty="0">
                <a:solidFill>
                  <a:schemeClr val="tx1"/>
                </a:solidFill>
                <a:effectLst/>
                <a:latin typeface="+mn-lt"/>
                <a:ea typeface="+mn-ea"/>
                <a:cs typeface="+mn-cs"/>
              </a:rPr>
              <a:t> by a medical doctor / estimated based on 281k progress at 6 weeks</a:t>
            </a:r>
            <a:r>
              <a:rPr lang="en-ZA" dirty="0"/>
              <a:t> </a:t>
            </a:r>
          </a:p>
          <a:p>
            <a:r>
              <a:rPr lang="en-ZA" sz="1200" b="0" i="0" u="none" strike="noStrike" kern="1200" dirty="0">
                <a:solidFill>
                  <a:schemeClr val="tx1"/>
                </a:solidFill>
                <a:effectLst/>
                <a:latin typeface="+mn-lt"/>
                <a:ea typeface="+mn-ea"/>
                <a:cs typeface="+mn-cs"/>
              </a:rPr>
              <a:t>NCS 2012</a:t>
            </a:r>
            <a:r>
              <a:rPr lang="en-ZA" dirty="0"/>
              <a:t> | </a:t>
            </a:r>
            <a:r>
              <a:rPr lang="en-ZA" sz="1200" b="0" i="0" u="none" strike="noStrike" kern="1200" dirty="0">
                <a:solidFill>
                  <a:schemeClr val="tx1"/>
                </a:solidFill>
                <a:effectLst/>
                <a:latin typeface="+mn-lt"/>
                <a:ea typeface="+mn-ea"/>
                <a:cs typeface="+mn-cs"/>
              </a:rPr>
              <a:t>Defined as number of men who had MMC who were told to "Wait to have sex until the wound is completely healed"</a:t>
            </a:r>
            <a:r>
              <a:rPr lang="en-ZA" dirty="0"/>
              <a:t> </a:t>
            </a:r>
            <a:endParaRPr lang="en-US" dirty="0"/>
          </a:p>
        </p:txBody>
      </p:sp>
    </p:spTree>
    <p:extLst>
      <p:ext uri="{BB962C8B-B14F-4D97-AF65-F5344CB8AC3E}">
        <p14:creationId xmlns:p14="http://schemas.microsoft.com/office/powerpoint/2010/main" val="2596465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solidFill>
                  <a:srgbClr val="000000"/>
                </a:solidFill>
              </a:rPr>
              <a:t>Especially as young men head towards sexual maturity. </a:t>
            </a:r>
            <a:r>
              <a:rPr lang="en-ZA" b="1" dirty="0">
                <a:solidFill>
                  <a:srgbClr val="000000"/>
                </a:solidFill>
              </a:rPr>
              <a:t>Mass media campaigns </a:t>
            </a:r>
            <a:r>
              <a:rPr lang="en-ZA" dirty="0">
                <a:solidFill>
                  <a:srgbClr val="000000"/>
                </a:solidFill>
              </a:rPr>
              <a:t>are still important</a:t>
            </a:r>
          </a:p>
        </p:txBody>
      </p:sp>
    </p:spTree>
    <p:extLst>
      <p:ext uri="{BB962C8B-B14F-4D97-AF65-F5344CB8AC3E}">
        <p14:creationId xmlns:p14="http://schemas.microsoft.com/office/powerpoint/2010/main" val="3712521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dirty="0">
                <a:cs typeface="Arial"/>
              </a:rPr>
              <a:t>Facts: The use of facts about the health benefits of MMC remains an important aspect of messaging. However, facts alone will not persuade the later majority and laggard population and others who experience particular barriers to circumcision.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dirty="0">
              <a:latin typeface="Arial"/>
              <a:cs typeface="Arial"/>
            </a:endParaRPr>
          </a:p>
        </p:txBody>
      </p:sp>
    </p:spTree>
    <p:extLst>
      <p:ext uri="{BB962C8B-B14F-4D97-AF65-F5344CB8AC3E}">
        <p14:creationId xmlns:p14="http://schemas.microsoft.com/office/powerpoint/2010/main" val="4184015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solidFill>
                  <a:srgbClr val="000000"/>
                </a:solidFill>
              </a:rPr>
              <a:t>Strategies here include targeting </a:t>
            </a:r>
            <a:r>
              <a:rPr lang="en-ZA" b="1" dirty="0">
                <a:solidFill>
                  <a:srgbClr val="000000"/>
                </a:solidFill>
              </a:rPr>
              <a:t>female partners, focusing on aspirations and male responsibilities</a:t>
            </a:r>
          </a:p>
          <a:p>
            <a:endParaRPr lang="en-US" dirty="0"/>
          </a:p>
        </p:txBody>
      </p:sp>
    </p:spTree>
    <p:extLst>
      <p:ext uri="{BB962C8B-B14F-4D97-AF65-F5344CB8AC3E}">
        <p14:creationId xmlns:p14="http://schemas.microsoft.com/office/powerpoint/2010/main" val="4208271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dirty="0"/>
              <a:t>Reframing</a:t>
            </a:r>
            <a:r>
              <a:rPr lang="en-ZA" sz="1200" baseline="0" dirty="0"/>
              <a:t> masculinity: </a:t>
            </a:r>
            <a:r>
              <a:rPr lang="en-ZA" sz="1200" dirty="0"/>
              <a:t>Both celebrities and everyday role models are used to provide testimonials and support for MMC. Celebrity testimonials may be effective in encouraging the younger half of the target age group as conformity may still play a part in their decision making. For older men, a focus on being a positive role model for future generations may be more effective.  </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a:cs typeface="Arial"/>
            </a:endParaRPr>
          </a:p>
          <a:p>
            <a:r>
              <a:rPr lang="en-US" dirty="0"/>
              <a:t>Engaging women: “ZING” </a:t>
            </a:r>
            <a:r>
              <a:rPr lang="en-GB" sz="1200" dirty="0">
                <a:cs typeface="Arial"/>
              </a:rPr>
              <a:t>This features a group of women in a beauty salon chatting about their man getting an “upgrade”. The advert outlines health benefits of MMC for women, highlights the six-week healing period, promotes the use of condoms, and expresses women’s preference for a circumcised penis. The advert prompted women to discuss circumcision among themselves and to encourage their partners to get the upgrade. </a:t>
            </a:r>
            <a:endParaRPr lang="en-US" dirty="0"/>
          </a:p>
          <a:p>
            <a:endParaRPr lang="en-US" dirty="0"/>
          </a:p>
        </p:txBody>
      </p:sp>
    </p:spTree>
    <p:extLst>
      <p:ext uri="{BB962C8B-B14F-4D97-AF65-F5344CB8AC3E}">
        <p14:creationId xmlns:p14="http://schemas.microsoft.com/office/powerpoint/2010/main" val="26950541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image" Target="../media/image2.emf"/><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image" Target="../media/image1.emf"/><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tags" Target="../tags/tag7.xml"/><Relationship Id="rId11" Type="http://schemas.openxmlformats.org/officeDocument/2006/relationships/oleObject" Target="../embeddings/oleObject2.bin"/><Relationship Id="rId5" Type="http://schemas.openxmlformats.org/officeDocument/2006/relationships/tags" Target="../tags/tag6.xml"/><Relationship Id="rId10" Type="http://schemas.openxmlformats.org/officeDocument/2006/relationships/slideMaster" Target="../slideMasters/slideMaster1.xml"/><Relationship Id="rId4" Type="http://schemas.openxmlformats.org/officeDocument/2006/relationships/tags" Target="../tags/tag5.xml"/><Relationship Id="rId9"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31.xml"/><Relationship Id="rId7" Type="http://schemas.openxmlformats.org/officeDocument/2006/relationships/tags" Target="../tags/tag35.xml"/><Relationship Id="rId2" Type="http://schemas.openxmlformats.org/officeDocument/2006/relationships/tags" Target="../tags/tag30.xml"/><Relationship Id="rId1" Type="http://schemas.openxmlformats.org/officeDocument/2006/relationships/vmlDrawing" Target="../drawings/vmlDrawing7.vml"/><Relationship Id="rId6" Type="http://schemas.openxmlformats.org/officeDocument/2006/relationships/tags" Target="../tags/tag34.xml"/><Relationship Id="rId11" Type="http://schemas.openxmlformats.org/officeDocument/2006/relationships/image" Target="../media/image1.emf"/><Relationship Id="rId5" Type="http://schemas.openxmlformats.org/officeDocument/2006/relationships/tags" Target="../tags/tag33.xml"/><Relationship Id="rId10" Type="http://schemas.openxmlformats.org/officeDocument/2006/relationships/oleObject" Target="../embeddings/oleObject7.bin"/><Relationship Id="rId4" Type="http://schemas.openxmlformats.org/officeDocument/2006/relationships/tags" Target="../tags/tag32.xml"/><Relationship Id="rId9" Type="http://schemas.openxmlformats.org/officeDocument/2006/relationships/image" Target="../media/image3.jpeg"/></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7.xml"/><Relationship Id="rId1" Type="http://schemas.openxmlformats.org/officeDocument/2006/relationships/tags" Target="../tags/tag36.xml"/><Relationship Id="rId4" Type="http://schemas.openxmlformats.org/officeDocument/2006/relationships/image" Target="../media/image3.jpeg"/></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39.xml"/><Relationship Id="rId7" Type="http://schemas.openxmlformats.org/officeDocument/2006/relationships/image" Target="../media/image3.jpeg"/><Relationship Id="rId2" Type="http://schemas.openxmlformats.org/officeDocument/2006/relationships/tags" Target="../tags/tag38.xml"/><Relationship Id="rId1" Type="http://schemas.openxmlformats.org/officeDocument/2006/relationships/vmlDrawing" Target="../drawings/vmlDrawing8.vml"/><Relationship Id="rId6" Type="http://schemas.openxmlformats.org/officeDocument/2006/relationships/image" Target="../media/image5.emf"/><Relationship Id="rId5" Type="http://schemas.openxmlformats.org/officeDocument/2006/relationships/oleObject" Target="../embeddings/oleObject8.bin"/><Relationship Id="rId4"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47.xml"/><Relationship Id="rId13" Type="http://schemas.openxmlformats.org/officeDocument/2006/relationships/image" Target="../media/image2.emf"/><Relationship Id="rId3" Type="http://schemas.openxmlformats.org/officeDocument/2006/relationships/tags" Target="../tags/tag42.xml"/><Relationship Id="rId7" Type="http://schemas.openxmlformats.org/officeDocument/2006/relationships/tags" Target="../tags/tag46.xml"/><Relationship Id="rId12" Type="http://schemas.openxmlformats.org/officeDocument/2006/relationships/image" Target="../media/image1.emf"/><Relationship Id="rId2" Type="http://schemas.openxmlformats.org/officeDocument/2006/relationships/tags" Target="../tags/tag41.xml"/><Relationship Id="rId1" Type="http://schemas.openxmlformats.org/officeDocument/2006/relationships/vmlDrawing" Target="../drawings/vmlDrawing10.vml"/><Relationship Id="rId6" Type="http://schemas.openxmlformats.org/officeDocument/2006/relationships/tags" Target="../tags/tag45.xml"/><Relationship Id="rId11" Type="http://schemas.openxmlformats.org/officeDocument/2006/relationships/oleObject" Target="../embeddings/oleObject10.bin"/><Relationship Id="rId5" Type="http://schemas.openxmlformats.org/officeDocument/2006/relationships/tags" Target="../tags/tag44.xml"/><Relationship Id="rId10" Type="http://schemas.openxmlformats.org/officeDocument/2006/relationships/slideMaster" Target="../slideMasters/slideMaster3.xml"/><Relationship Id="rId4" Type="http://schemas.openxmlformats.org/officeDocument/2006/relationships/tags" Target="../tags/tag43.xml"/><Relationship Id="rId9" Type="http://schemas.openxmlformats.org/officeDocument/2006/relationships/tags" Target="../tags/tag4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50.xml"/><Relationship Id="rId7" Type="http://schemas.openxmlformats.org/officeDocument/2006/relationships/tags" Target="../tags/tag54.xml"/><Relationship Id="rId2" Type="http://schemas.openxmlformats.org/officeDocument/2006/relationships/tags" Target="../tags/tag49.xml"/><Relationship Id="rId1" Type="http://schemas.openxmlformats.org/officeDocument/2006/relationships/vmlDrawing" Target="../drawings/vmlDrawing11.vml"/><Relationship Id="rId6" Type="http://schemas.openxmlformats.org/officeDocument/2006/relationships/tags" Target="../tags/tag53.xml"/><Relationship Id="rId11" Type="http://schemas.openxmlformats.org/officeDocument/2006/relationships/image" Target="../media/image1.emf"/><Relationship Id="rId5" Type="http://schemas.openxmlformats.org/officeDocument/2006/relationships/tags" Target="../tags/tag52.xml"/><Relationship Id="rId10" Type="http://schemas.openxmlformats.org/officeDocument/2006/relationships/oleObject" Target="../embeddings/oleObject11.bin"/><Relationship Id="rId4" Type="http://schemas.openxmlformats.org/officeDocument/2006/relationships/tags" Target="../tags/tag51.xml"/><Relationship Id="rId9" Type="http://schemas.openxmlformats.org/officeDocument/2006/relationships/image" Target="../media/image3.jpeg"/></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56.xml"/><Relationship Id="rId1" Type="http://schemas.openxmlformats.org/officeDocument/2006/relationships/tags" Target="../tags/tag55.xml"/><Relationship Id="rId4" Type="http://schemas.openxmlformats.org/officeDocument/2006/relationships/image" Target="../media/image3.jpe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3.xml"/><Relationship Id="rId1" Type="http://schemas.openxmlformats.org/officeDocument/2006/relationships/tags" Target="../tags/tag5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58.xml"/><Relationship Id="rId1" Type="http://schemas.openxmlformats.org/officeDocument/2006/relationships/vmlDrawing" Target="../drawings/vmlDrawing12.vml"/><Relationship Id="rId5" Type="http://schemas.openxmlformats.org/officeDocument/2006/relationships/image" Target="../media/image4.emf"/><Relationship Id="rId4" Type="http://schemas.openxmlformats.org/officeDocument/2006/relationships/oleObject" Target="../embeddings/oleObject12.bin"/></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66.xml"/><Relationship Id="rId13" Type="http://schemas.openxmlformats.org/officeDocument/2006/relationships/image" Target="../media/image2.emf"/><Relationship Id="rId3" Type="http://schemas.openxmlformats.org/officeDocument/2006/relationships/tags" Target="../tags/tag61.xml"/><Relationship Id="rId7" Type="http://schemas.openxmlformats.org/officeDocument/2006/relationships/tags" Target="../tags/tag65.xml"/><Relationship Id="rId12" Type="http://schemas.openxmlformats.org/officeDocument/2006/relationships/image" Target="../media/image1.emf"/><Relationship Id="rId2" Type="http://schemas.openxmlformats.org/officeDocument/2006/relationships/tags" Target="../tags/tag60.xml"/><Relationship Id="rId1" Type="http://schemas.openxmlformats.org/officeDocument/2006/relationships/vmlDrawing" Target="../drawings/vmlDrawing14.vml"/><Relationship Id="rId6" Type="http://schemas.openxmlformats.org/officeDocument/2006/relationships/tags" Target="../tags/tag64.xml"/><Relationship Id="rId11" Type="http://schemas.openxmlformats.org/officeDocument/2006/relationships/oleObject" Target="../embeddings/oleObject14.bin"/><Relationship Id="rId5" Type="http://schemas.openxmlformats.org/officeDocument/2006/relationships/tags" Target="../tags/tag63.xml"/><Relationship Id="rId10" Type="http://schemas.openxmlformats.org/officeDocument/2006/relationships/slideMaster" Target="../slideMasters/slideMaster4.xml"/><Relationship Id="rId4" Type="http://schemas.openxmlformats.org/officeDocument/2006/relationships/tags" Target="../tags/tag62.xml"/><Relationship Id="rId9" Type="http://schemas.openxmlformats.org/officeDocument/2006/relationships/tags" Target="../tags/tag6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8" Type="http://schemas.openxmlformats.org/officeDocument/2006/relationships/slideMaster" Target="../slideMasters/slideMaster4.xml"/><Relationship Id="rId3" Type="http://schemas.openxmlformats.org/officeDocument/2006/relationships/tags" Target="../tags/tag69.xml"/><Relationship Id="rId7" Type="http://schemas.openxmlformats.org/officeDocument/2006/relationships/tags" Target="../tags/tag73.xml"/><Relationship Id="rId2" Type="http://schemas.openxmlformats.org/officeDocument/2006/relationships/tags" Target="../tags/tag68.xml"/><Relationship Id="rId1" Type="http://schemas.openxmlformats.org/officeDocument/2006/relationships/vmlDrawing" Target="../drawings/vmlDrawing15.vml"/><Relationship Id="rId6" Type="http://schemas.openxmlformats.org/officeDocument/2006/relationships/tags" Target="../tags/tag72.xml"/><Relationship Id="rId11" Type="http://schemas.openxmlformats.org/officeDocument/2006/relationships/image" Target="../media/image1.emf"/><Relationship Id="rId5" Type="http://schemas.openxmlformats.org/officeDocument/2006/relationships/tags" Target="../tags/tag71.xml"/><Relationship Id="rId10" Type="http://schemas.openxmlformats.org/officeDocument/2006/relationships/oleObject" Target="../embeddings/oleObject15.bin"/><Relationship Id="rId4" Type="http://schemas.openxmlformats.org/officeDocument/2006/relationships/tags" Target="../tags/tag70.xml"/><Relationship Id="rId9" Type="http://schemas.openxmlformats.org/officeDocument/2006/relationships/image" Target="../media/image3.jpeg"/></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75.xml"/><Relationship Id="rId1" Type="http://schemas.openxmlformats.org/officeDocument/2006/relationships/tags" Target="../tags/tag74.xml"/><Relationship Id="rId4" Type="http://schemas.openxmlformats.org/officeDocument/2006/relationships/image" Target="../media/image3.jpe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4.xml"/><Relationship Id="rId1" Type="http://schemas.openxmlformats.org/officeDocument/2006/relationships/tags" Target="../tags/tag7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8" Type="http://schemas.openxmlformats.org/officeDocument/2006/relationships/tags" Target="../tags/tag84.xml"/><Relationship Id="rId13" Type="http://schemas.openxmlformats.org/officeDocument/2006/relationships/image" Target="../media/image2.emf"/><Relationship Id="rId3" Type="http://schemas.openxmlformats.org/officeDocument/2006/relationships/tags" Target="../tags/tag79.xml"/><Relationship Id="rId7" Type="http://schemas.openxmlformats.org/officeDocument/2006/relationships/tags" Target="../tags/tag83.xml"/><Relationship Id="rId12" Type="http://schemas.openxmlformats.org/officeDocument/2006/relationships/image" Target="../media/image1.emf"/><Relationship Id="rId2" Type="http://schemas.openxmlformats.org/officeDocument/2006/relationships/tags" Target="../tags/tag78.xml"/><Relationship Id="rId1" Type="http://schemas.openxmlformats.org/officeDocument/2006/relationships/vmlDrawing" Target="../drawings/vmlDrawing17.vml"/><Relationship Id="rId6" Type="http://schemas.openxmlformats.org/officeDocument/2006/relationships/tags" Target="../tags/tag82.xml"/><Relationship Id="rId11" Type="http://schemas.openxmlformats.org/officeDocument/2006/relationships/oleObject" Target="../embeddings/oleObject17.bin"/><Relationship Id="rId5" Type="http://schemas.openxmlformats.org/officeDocument/2006/relationships/tags" Target="../tags/tag81.xml"/><Relationship Id="rId10" Type="http://schemas.openxmlformats.org/officeDocument/2006/relationships/slideMaster" Target="../slideMasters/slideMaster5.xml"/><Relationship Id="rId4" Type="http://schemas.openxmlformats.org/officeDocument/2006/relationships/tags" Target="../tags/tag80.xml"/><Relationship Id="rId9" Type="http://schemas.openxmlformats.org/officeDocument/2006/relationships/tags" Target="../tags/tag85.xml"/></Relationships>
</file>

<file path=ppt/slideLayouts/_rels/slideLayout3.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2.xml"/><Relationship Id="rId7" Type="http://schemas.openxmlformats.org/officeDocument/2006/relationships/tags" Target="../tags/tag16.xml"/><Relationship Id="rId2" Type="http://schemas.openxmlformats.org/officeDocument/2006/relationships/tags" Target="../tags/tag11.xml"/><Relationship Id="rId1" Type="http://schemas.openxmlformats.org/officeDocument/2006/relationships/vmlDrawing" Target="../drawings/vmlDrawing3.vml"/><Relationship Id="rId6" Type="http://schemas.openxmlformats.org/officeDocument/2006/relationships/tags" Target="../tags/tag15.xml"/><Relationship Id="rId11" Type="http://schemas.openxmlformats.org/officeDocument/2006/relationships/image" Target="../media/image1.emf"/><Relationship Id="rId5" Type="http://schemas.openxmlformats.org/officeDocument/2006/relationships/tags" Target="../tags/tag14.xml"/><Relationship Id="rId10" Type="http://schemas.openxmlformats.org/officeDocument/2006/relationships/oleObject" Target="../embeddings/oleObject3.bin"/><Relationship Id="rId4" Type="http://schemas.openxmlformats.org/officeDocument/2006/relationships/tags" Target="../tags/tag13.xml"/><Relationship Id="rId9" Type="http://schemas.openxmlformats.org/officeDocument/2006/relationships/image" Target="../media/image3.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8" Type="http://schemas.openxmlformats.org/officeDocument/2006/relationships/slideMaster" Target="../slideMasters/slideMaster5.xml"/><Relationship Id="rId3" Type="http://schemas.openxmlformats.org/officeDocument/2006/relationships/tags" Target="../tags/tag87.xml"/><Relationship Id="rId7" Type="http://schemas.openxmlformats.org/officeDocument/2006/relationships/tags" Target="../tags/tag91.xml"/><Relationship Id="rId2" Type="http://schemas.openxmlformats.org/officeDocument/2006/relationships/tags" Target="../tags/tag86.xml"/><Relationship Id="rId1" Type="http://schemas.openxmlformats.org/officeDocument/2006/relationships/vmlDrawing" Target="../drawings/vmlDrawing18.vml"/><Relationship Id="rId6" Type="http://schemas.openxmlformats.org/officeDocument/2006/relationships/tags" Target="../tags/tag90.xml"/><Relationship Id="rId11" Type="http://schemas.openxmlformats.org/officeDocument/2006/relationships/image" Target="../media/image1.emf"/><Relationship Id="rId5" Type="http://schemas.openxmlformats.org/officeDocument/2006/relationships/tags" Target="../tags/tag89.xml"/><Relationship Id="rId10" Type="http://schemas.openxmlformats.org/officeDocument/2006/relationships/oleObject" Target="../embeddings/oleObject18.bin"/><Relationship Id="rId4" Type="http://schemas.openxmlformats.org/officeDocument/2006/relationships/tags" Target="../tags/tag88.xml"/><Relationship Id="rId9" Type="http://schemas.openxmlformats.org/officeDocument/2006/relationships/image" Target="../media/image3.jpeg"/></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93.xml"/><Relationship Id="rId1" Type="http://schemas.openxmlformats.org/officeDocument/2006/relationships/tags" Target="../tags/tag92.xml"/><Relationship Id="rId4" Type="http://schemas.openxmlformats.org/officeDocument/2006/relationships/image" Target="../media/image3.jpe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5.xml"/><Relationship Id="rId1" Type="http://schemas.openxmlformats.org/officeDocument/2006/relationships/tags" Target="../tags/tag9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vmlDrawing" Target="../drawings/vmlDrawing4.vml"/><Relationship Id="rId5" Type="http://schemas.openxmlformats.org/officeDocument/2006/relationships/image" Target="../media/image4.emf"/><Relationship Id="rId4" Type="http://schemas.openxmlformats.org/officeDocument/2006/relationships/oleObject" Target="../embeddings/oleObject4.bin"/></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28.xml"/><Relationship Id="rId13" Type="http://schemas.openxmlformats.org/officeDocument/2006/relationships/image" Target="../media/image2.emf"/><Relationship Id="rId3" Type="http://schemas.openxmlformats.org/officeDocument/2006/relationships/tags" Target="../tags/tag23.xml"/><Relationship Id="rId7" Type="http://schemas.openxmlformats.org/officeDocument/2006/relationships/tags" Target="../tags/tag27.xml"/><Relationship Id="rId12" Type="http://schemas.openxmlformats.org/officeDocument/2006/relationships/image" Target="../media/image1.emf"/><Relationship Id="rId2" Type="http://schemas.openxmlformats.org/officeDocument/2006/relationships/tags" Target="../tags/tag22.xml"/><Relationship Id="rId1" Type="http://schemas.openxmlformats.org/officeDocument/2006/relationships/vmlDrawing" Target="../drawings/vmlDrawing6.vml"/><Relationship Id="rId6" Type="http://schemas.openxmlformats.org/officeDocument/2006/relationships/tags" Target="../tags/tag26.xml"/><Relationship Id="rId11" Type="http://schemas.openxmlformats.org/officeDocument/2006/relationships/oleObject" Target="../embeddings/oleObject6.bin"/><Relationship Id="rId5" Type="http://schemas.openxmlformats.org/officeDocument/2006/relationships/tags" Target="../tags/tag25.xml"/><Relationship Id="rId10" Type="http://schemas.openxmlformats.org/officeDocument/2006/relationships/slideMaster" Target="../slideMasters/slideMaster2.xml"/><Relationship Id="rId4" Type="http://schemas.openxmlformats.org/officeDocument/2006/relationships/tags" Target="../tags/tag24.xml"/><Relationship Id="rId9" Type="http://schemas.openxmlformats.org/officeDocument/2006/relationships/tags" Target="../tags/tag2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 | Titl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31316436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974"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7" cy="1587"/>
                      </a:xfrm>
                      <a:prstGeom prst="rect">
                        <a:avLst/>
                      </a:prstGeom>
                    </p:spPr>
                  </p:pic>
                </p:oleObj>
              </mc:Fallback>
            </mc:AlternateContent>
          </a:graphicData>
        </a:graphic>
      </p:graphicFrame>
      <p:sp>
        <p:nvSpPr>
          <p:cNvPr id="11" name="Title 1"/>
          <p:cNvSpPr>
            <a:spLocks noGrp="1"/>
          </p:cNvSpPr>
          <p:nvPr>
            <p:ph type="ctrTitle" hasCustomPrompt="1"/>
            <p:custDataLst>
              <p:tags r:id="rId3"/>
            </p:custDataLst>
          </p:nvPr>
        </p:nvSpPr>
        <p:spPr>
          <a:xfrm>
            <a:off x="1408941" y="2107975"/>
            <a:ext cx="8009205" cy="468785"/>
          </a:xfrm>
          <a:prstGeom prst="rect">
            <a:avLst/>
          </a:prstGeom>
        </p:spPr>
        <p:txBody>
          <a:bodyPr anchor="ctr">
            <a:noAutofit/>
          </a:bodyPr>
          <a:lstStyle>
            <a:lvl1pPr algn="l">
              <a:lnSpc>
                <a:spcPct val="100000"/>
              </a:lnSpc>
              <a:spcBef>
                <a:spcPts val="0"/>
              </a:spcBef>
              <a:defRPr sz="2400" b="1">
                <a:latin typeface="Arial" pitchFamily="34" charset="0"/>
                <a:cs typeface="Arial" pitchFamily="34" charset="0"/>
              </a:defRPr>
            </a:lvl1pPr>
          </a:lstStyle>
          <a:p>
            <a:r>
              <a:rPr lang="en-US" dirty="0"/>
              <a:t>Click to add Title</a:t>
            </a:r>
          </a:p>
        </p:txBody>
      </p:sp>
      <p:sp>
        <p:nvSpPr>
          <p:cNvPr id="12" name="Subtitle 2"/>
          <p:cNvSpPr>
            <a:spLocks noGrp="1"/>
          </p:cNvSpPr>
          <p:nvPr>
            <p:ph type="subTitle" idx="1" hasCustomPrompt="1"/>
            <p:custDataLst>
              <p:tags r:id="rId4"/>
            </p:custDataLst>
          </p:nvPr>
        </p:nvSpPr>
        <p:spPr>
          <a:xfrm>
            <a:off x="1408941" y="2585254"/>
            <a:ext cx="8009205" cy="358159"/>
          </a:xfrm>
          <a:prstGeom prst="rect">
            <a:avLst/>
          </a:prstGeom>
        </p:spPr>
        <p:txBody>
          <a:bodyPr anchor="ctr">
            <a:noAutofit/>
          </a:bodyPr>
          <a:lstStyle>
            <a:lvl1pPr marL="0" indent="0" algn="l">
              <a:lnSpc>
                <a:spcPct val="100000"/>
              </a:lnSpc>
              <a:spcBef>
                <a:spcPts val="0"/>
              </a:spcBef>
              <a:buNone/>
              <a:defRPr sz="1800" b="0">
                <a:solidFill>
                  <a:schemeClr val="tx1">
                    <a:lumMod val="50000"/>
                    <a:lumOff val="50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pic>
        <p:nvPicPr>
          <p:cNvPr id="10" name="Picture 9"/>
          <p:cNvPicPr>
            <a:picLocks noChangeAspect="1"/>
          </p:cNvPicPr>
          <p:nvPr userDrawn="1">
            <p:custDataLst>
              <p:tags r:id="rId5"/>
            </p:custDataLst>
          </p:nvPr>
        </p:nvPicPr>
        <p:blipFill>
          <a:blip r:embed="rId13" cstate="print">
            <a:extLst>
              <a:ext uri="{28A0092B-C50C-407E-A947-70E740481C1C}">
                <a14:useLocalDpi xmlns:a14="http://schemas.microsoft.com/office/drawing/2010/main" val="0"/>
              </a:ext>
            </a:extLst>
          </a:blip>
          <a:stretch>
            <a:fillRect/>
          </a:stretch>
        </p:blipFill>
        <p:spPr>
          <a:xfrm>
            <a:off x="5745088" y="5134927"/>
            <a:ext cx="4160912" cy="1723073"/>
          </a:xfrm>
          <a:prstGeom prst="rect">
            <a:avLst/>
          </a:prstGeom>
        </p:spPr>
      </p:pic>
      <p:cxnSp>
        <p:nvCxnSpPr>
          <p:cNvPr id="13" name="Straight Connector 12"/>
          <p:cNvCxnSpPr/>
          <p:nvPr userDrawn="1">
            <p:custDataLst>
              <p:tags r:id="rId6"/>
            </p:custDataLst>
          </p:nvPr>
        </p:nvCxnSpPr>
        <p:spPr>
          <a:xfrm>
            <a:off x="1208584" y="2091306"/>
            <a:ext cx="0" cy="2675391"/>
          </a:xfrm>
          <a:prstGeom prst="line">
            <a:avLst/>
          </a:prstGeom>
          <a:ln w="38100" cmpd="sng">
            <a:solidFill>
              <a:schemeClr val="tx2"/>
            </a:solidFill>
            <a:round/>
          </a:ln>
          <a:effectLst/>
        </p:spPr>
        <p:style>
          <a:lnRef idx="2">
            <a:schemeClr val="accent1"/>
          </a:lnRef>
          <a:fillRef idx="0">
            <a:schemeClr val="accent1"/>
          </a:fillRef>
          <a:effectRef idx="1">
            <a:schemeClr val="accent1"/>
          </a:effectRef>
          <a:fontRef idx="minor">
            <a:schemeClr val="tx1"/>
          </a:fontRef>
        </p:style>
      </p:cxnSp>
      <p:sp>
        <p:nvSpPr>
          <p:cNvPr id="7" name="Text Placeholder 6"/>
          <p:cNvSpPr>
            <a:spLocks noGrp="1"/>
          </p:cNvSpPr>
          <p:nvPr>
            <p:ph type="body" sz="quarter" idx="11" hasCustomPrompt="1"/>
            <p:custDataLst>
              <p:tags r:id="rId7"/>
            </p:custDataLst>
          </p:nvPr>
        </p:nvSpPr>
        <p:spPr>
          <a:xfrm>
            <a:off x="1408941" y="3356992"/>
            <a:ext cx="8008555" cy="350426"/>
          </a:xfrm>
          <a:prstGeom prst="rect">
            <a:avLst/>
          </a:prstGeom>
        </p:spPr>
        <p:txBody>
          <a:bodyPr vert="horz" anchor="ctr"/>
          <a:lstStyle>
            <a:lvl1pPr marL="0" indent="0">
              <a:lnSpc>
                <a:spcPct val="100000"/>
              </a:lnSpc>
              <a:spcBef>
                <a:spcPts val="0"/>
              </a:spcBef>
              <a:buNone/>
              <a:defRPr sz="1600" baseline="0">
                <a:solidFill>
                  <a:schemeClr val="tx1">
                    <a:lumMod val="50000"/>
                    <a:lumOff val="50000"/>
                  </a:schemeClr>
                </a:solidFill>
              </a:defRPr>
            </a:lvl1pPr>
            <a:lvl2pPr marL="0" indent="0">
              <a:buNone/>
              <a:defRPr sz="1400"/>
            </a:lvl2pPr>
            <a:lvl3pPr marL="0" indent="0">
              <a:buNone/>
              <a:defRPr sz="1400"/>
            </a:lvl3pPr>
            <a:lvl4pPr marL="0" indent="0">
              <a:buNone/>
              <a:defRPr sz="1400"/>
            </a:lvl4pPr>
            <a:lvl5pPr marL="0" indent="0">
              <a:buNone/>
              <a:defRPr sz="1400"/>
            </a:lvl5pPr>
          </a:lstStyle>
          <a:p>
            <a:pPr lvl="0"/>
            <a:r>
              <a:rPr lang="en-US" dirty="0"/>
              <a:t>Click to add Presentation to</a:t>
            </a:r>
          </a:p>
        </p:txBody>
      </p:sp>
      <p:sp>
        <p:nvSpPr>
          <p:cNvPr id="21" name="Text Placeholder 20"/>
          <p:cNvSpPr>
            <a:spLocks noGrp="1"/>
          </p:cNvSpPr>
          <p:nvPr>
            <p:ph type="body" sz="quarter" idx="13" hasCustomPrompt="1"/>
            <p:custDataLst>
              <p:tags r:id="rId8"/>
            </p:custDataLst>
          </p:nvPr>
        </p:nvSpPr>
        <p:spPr>
          <a:xfrm>
            <a:off x="1408941" y="4420356"/>
            <a:ext cx="8009205" cy="326597"/>
          </a:xfrm>
          <a:prstGeom prst="rect">
            <a:avLst/>
          </a:prstGeom>
        </p:spPr>
        <p:txBody>
          <a:bodyPr vert="horz" anchor="ctr"/>
          <a:lstStyle>
            <a:lvl1pPr marL="0" indent="0">
              <a:spcBef>
                <a:spcPts val="0"/>
              </a:spcBef>
              <a:buNone/>
              <a:defRPr sz="1600" b="0" baseline="0">
                <a:solidFill>
                  <a:schemeClr val="tx1">
                    <a:lumMod val="50000"/>
                    <a:lumOff val="50000"/>
                  </a:schemeClr>
                </a:solidFill>
              </a:defRPr>
            </a:lvl1pPr>
            <a:lvl2pPr marL="0" indent="0">
              <a:spcBef>
                <a:spcPts val="0"/>
              </a:spcBef>
              <a:buNone/>
              <a:defRPr sz="1400" b="1"/>
            </a:lvl2pPr>
            <a:lvl3pPr marL="0" indent="0">
              <a:spcBef>
                <a:spcPts val="0"/>
              </a:spcBef>
              <a:buNone/>
              <a:defRPr sz="1400" b="1"/>
            </a:lvl3pPr>
            <a:lvl4pPr marL="0" indent="0">
              <a:spcBef>
                <a:spcPts val="0"/>
              </a:spcBef>
              <a:buNone/>
              <a:defRPr sz="1400" b="1"/>
            </a:lvl4pPr>
            <a:lvl5pPr marL="0" indent="0">
              <a:spcBef>
                <a:spcPts val="0"/>
              </a:spcBef>
              <a:buNone/>
              <a:defRPr sz="1400" b="1"/>
            </a:lvl5pPr>
          </a:lstStyle>
          <a:p>
            <a:pPr lvl="0"/>
            <a:r>
              <a:rPr lang="en-US" dirty="0"/>
              <a:t>Click to add Date</a:t>
            </a:r>
          </a:p>
        </p:txBody>
      </p:sp>
      <p:sp>
        <p:nvSpPr>
          <p:cNvPr id="14" name="Text Placeholder 9"/>
          <p:cNvSpPr>
            <a:spLocks noGrp="1"/>
          </p:cNvSpPr>
          <p:nvPr>
            <p:ph type="body" sz="quarter" idx="14" hasCustomPrompt="1"/>
          </p:nvPr>
        </p:nvSpPr>
        <p:spPr>
          <a:xfrm>
            <a:off x="2614375" y="44326"/>
            <a:ext cx="7019999" cy="167515"/>
          </a:xfrm>
          <a:prstGeom prst="rect">
            <a:avLst/>
          </a:prstGeom>
        </p:spPr>
        <p:txBody>
          <a:bodyPr lIns="0" tIns="0" rIns="0" bIns="0" anchor="b">
            <a:noAutofit/>
          </a:bodyPr>
          <a:lstStyle>
            <a:lvl1pPr marL="0" indent="0" algn="r">
              <a:buFontTx/>
              <a:buNone/>
              <a:defRPr sz="800" baseline="0">
                <a:solidFill>
                  <a:schemeClr val="tx1"/>
                </a:solidFill>
              </a:defRPr>
            </a:lvl1pPr>
            <a:lvl2pPr marL="344488" indent="0">
              <a:buFontTx/>
              <a:buNone/>
              <a:defRPr sz="800">
                <a:solidFill>
                  <a:schemeClr val="tx1"/>
                </a:solidFill>
              </a:defRPr>
            </a:lvl2pPr>
            <a:lvl3pPr marL="625475" indent="0">
              <a:buFontTx/>
              <a:buNone/>
              <a:defRPr sz="800">
                <a:solidFill>
                  <a:schemeClr val="tx1"/>
                </a:solidFill>
              </a:defRPr>
            </a:lvl3pPr>
            <a:lvl4pPr marL="738188" indent="0">
              <a:buFontTx/>
              <a:buNone/>
              <a:defRPr sz="800">
                <a:solidFill>
                  <a:schemeClr val="tx1"/>
                </a:solidFill>
              </a:defRPr>
            </a:lvl4pPr>
            <a:lvl5pPr marL="1828800" indent="0">
              <a:buFontTx/>
              <a:buNone/>
              <a:defRPr sz="800">
                <a:solidFill>
                  <a:schemeClr val="tx1"/>
                </a:solidFill>
              </a:defRPr>
            </a:lvl5pPr>
          </a:lstStyle>
          <a:p>
            <a:pPr lvl="0"/>
            <a:r>
              <a:rPr lang="en-US" dirty="0"/>
              <a:t>Click to add Naming Convention | Date | Initials | Version</a:t>
            </a:r>
            <a:endParaRPr lang="en-ZA" dirty="0"/>
          </a:p>
        </p:txBody>
      </p:sp>
      <p:sp>
        <p:nvSpPr>
          <p:cNvPr id="15" name="Text Placeholder 6"/>
          <p:cNvSpPr>
            <a:spLocks noGrp="1"/>
          </p:cNvSpPr>
          <p:nvPr>
            <p:ph type="body" sz="quarter" idx="15" hasCustomPrompt="1"/>
            <p:custDataLst>
              <p:tags r:id="rId9"/>
            </p:custDataLst>
          </p:nvPr>
        </p:nvSpPr>
        <p:spPr>
          <a:xfrm>
            <a:off x="1408941" y="3888674"/>
            <a:ext cx="8008555" cy="350426"/>
          </a:xfrm>
          <a:prstGeom prst="rect">
            <a:avLst/>
          </a:prstGeom>
        </p:spPr>
        <p:txBody>
          <a:bodyPr vert="horz" anchor="ctr"/>
          <a:lstStyle>
            <a:lvl1pPr marL="0" indent="0">
              <a:lnSpc>
                <a:spcPct val="100000"/>
              </a:lnSpc>
              <a:spcBef>
                <a:spcPts val="0"/>
              </a:spcBef>
              <a:buNone/>
              <a:defRPr sz="1600" baseline="0">
                <a:solidFill>
                  <a:schemeClr val="tx1">
                    <a:lumMod val="50000"/>
                    <a:lumOff val="50000"/>
                  </a:schemeClr>
                </a:solidFill>
              </a:defRPr>
            </a:lvl1pPr>
            <a:lvl2pPr marL="0" indent="0">
              <a:buNone/>
              <a:defRPr sz="1400"/>
            </a:lvl2pPr>
            <a:lvl3pPr marL="0" indent="0">
              <a:buNone/>
              <a:defRPr sz="1400"/>
            </a:lvl3pPr>
            <a:lvl4pPr marL="0" indent="0">
              <a:buNone/>
              <a:defRPr sz="1400"/>
            </a:lvl4pPr>
            <a:lvl5pPr marL="0" indent="0">
              <a:buNone/>
              <a:defRPr sz="1400"/>
            </a:lvl5pPr>
          </a:lstStyle>
          <a:p>
            <a:pPr lvl="0"/>
            <a:r>
              <a:rPr lang="en-US" dirty="0"/>
              <a:t>Click to add Status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 | Normal">
    <p:spTree>
      <p:nvGrpSpPr>
        <p:cNvPr id="1" name=""/>
        <p:cNvGrpSpPr/>
        <p:nvPr/>
      </p:nvGrpSpPr>
      <p:grpSpPr>
        <a:xfrm>
          <a:off x="0" y="0"/>
          <a:ext cx="0" cy="0"/>
          <a:chOff x="0" y="0"/>
          <a:chExt cx="0" cy="0"/>
        </a:xfrm>
      </p:grpSpPr>
      <p:pic>
        <p:nvPicPr>
          <p:cNvPr id="4" name="Picture 3" descr="GENESIS_Letterhead Page Number 2016.jpg"/>
          <p:cNvPicPr>
            <a:picLocks noChangeAspect="1"/>
          </p:cNvPicPr>
          <p:nvPr userDrawn="1"/>
        </p:nvPicPr>
        <p:blipFill rotWithShape="1">
          <a:blip r:embed="rId9" cstate="print">
            <a:extLst>
              <a:ext uri="{28A0092B-C50C-407E-A947-70E740481C1C}">
                <a14:useLocalDpi xmlns:a14="http://schemas.microsoft.com/office/drawing/2010/main" val="0"/>
              </a:ext>
            </a:extLst>
          </a:blip>
          <a:srcRect r="66866" b="62172"/>
          <a:stretch/>
        </p:blipFill>
        <p:spPr>
          <a:xfrm>
            <a:off x="8959902" y="6509568"/>
            <a:ext cx="405575" cy="264368"/>
          </a:xfrm>
          <a:prstGeom prst="rect">
            <a:avLst/>
          </a:prstGeom>
        </p:spPr>
      </p:pic>
      <p:graphicFrame>
        <p:nvGraphicFramePr>
          <p:cNvPr id="8" name="Object 7" hidden="1"/>
          <p:cNvGraphicFramePr>
            <a:graphicFrameLocks noChangeAspect="1"/>
          </p:cNvGraphicFramePr>
          <p:nvPr userDrawn="1">
            <p:custDataLst>
              <p:tags r:id="rId2"/>
            </p:custDataLst>
            <p:extLst>
              <p:ext uri="{D42A27DB-BD31-4B8C-83A1-F6EECF244321}">
                <p14:modId xmlns:p14="http://schemas.microsoft.com/office/powerpoint/2010/main" val="38021658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942" name="think-cell Slide" r:id="rId10" imgW="270" imgH="270" progId="TCLayout.ActiveDocument.1">
                  <p:embed/>
                </p:oleObj>
              </mc:Choice>
              <mc:Fallback>
                <p:oleObj name="think-cell Slide" r:id="rId10" imgW="270" imgH="270" progId="TCLayout.ActiveDocument.1">
                  <p:embed/>
                  <p:pic>
                    <p:nvPicPr>
                      <p:cNvPr id="0" name=""/>
                      <p:cNvPicPr/>
                      <p:nvPr/>
                    </p:nvPicPr>
                    <p:blipFill>
                      <a:blip r:embed="rId11"/>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custDataLst>
              <p:tags r:id="rId3"/>
            </p:custDataLst>
          </p:nvPr>
        </p:nvSpPr>
        <p:spPr>
          <a:xfrm>
            <a:off x="367927" y="268639"/>
            <a:ext cx="9185517" cy="639762"/>
          </a:xfrm>
          <a:prstGeom prst="rect">
            <a:avLst/>
          </a:prstGeom>
        </p:spPr>
        <p:txBody>
          <a:bodyPr anchor="ctr">
            <a:noAutofit/>
          </a:bodyPr>
          <a:lstStyle>
            <a:lvl1pPr algn="l">
              <a:defRPr sz="1800" b="0"/>
            </a:lvl1pPr>
          </a:lstStyle>
          <a:p>
            <a:r>
              <a:rPr lang="en-US"/>
              <a:t>Click to edit Master title style</a:t>
            </a:r>
            <a:endParaRPr lang="en-US" dirty="0"/>
          </a:p>
        </p:txBody>
      </p:sp>
      <p:sp>
        <p:nvSpPr>
          <p:cNvPr id="5" name="Slide Number Placeholder 1"/>
          <p:cNvSpPr>
            <a:spLocks noGrp="1"/>
          </p:cNvSpPr>
          <p:nvPr>
            <p:ph type="sldNum" sz="quarter" idx="11"/>
            <p:custDataLst>
              <p:tags r:id="rId4"/>
            </p:custDataLst>
          </p:nvPr>
        </p:nvSpPr>
        <p:spPr>
          <a:xfrm>
            <a:off x="9339342" y="6559991"/>
            <a:ext cx="532502" cy="123111"/>
          </a:xfrm>
          <a:prstGeom prst="rect">
            <a:avLst/>
          </a:prstGeom>
        </p:spPr>
        <p:txBody>
          <a:bodyPr lIns="0" tIns="0" rIns="0" bIns="0" anchor="b" anchorCtr="0">
            <a:spAutoFit/>
          </a:bodyPr>
          <a:lstStyle>
            <a:lvl1pPr algn="l">
              <a:defRPr sz="800"/>
            </a:lvl1pPr>
          </a:lstStyle>
          <a:p>
            <a:fld id="{256D3EEF-DE4E-429D-8EC4-DDC531AFF587}" type="slidenum">
              <a:rPr lang="en-US" smtClean="0">
                <a:solidFill>
                  <a:srgbClr val="000000"/>
                </a:solidFill>
              </a:rPr>
              <a:pPr/>
              <a:t>‹#›</a:t>
            </a:fld>
            <a:endParaRPr lang="en-US" dirty="0">
              <a:solidFill>
                <a:srgbClr val="000000"/>
              </a:solidFill>
            </a:endParaRPr>
          </a:p>
        </p:txBody>
      </p:sp>
      <p:sp>
        <p:nvSpPr>
          <p:cNvPr id="10" name="Text Placeholder 9"/>
          <p:cNvSpPr>
            <a:spLocks noGrp="1"/>
          </p:cNvSpPr>
          <p:nvPr>
            <p:ph type="body" sz="quarter" idx="14" hasCustomPrompt="1"/>
            <p:custDataLst>
              <p:tags r:id="rId5"/>
            </p:custDataLst>
          </p:nvPr>
        </p:nvSpPr>
        <p:spPr>
          <a:xfrm>
            <a:off x="367928" y="6533601"/>
            <a:ext cx="7019999" cy="167515"/>
          </a:xfrm>
          <a:prstGeom prst="rect">
            <a:avLst/>
          </a:prstGeom>
        </p:spPr>
        <p:txBody>
          <a:bodyPr lIns="0" tIns="0" rIns="0" bIns="0" anchor="b">
            <a:noAutofit/>
          </a:bodyPr>
          <a:lstStyle>
            <a:lvl1pPr marL="0" indent="0">
              <a:spcBef>
                <a:spcPts val="0"/>
              </a:spcBef>
              <a:spcAft>
                <a:spcPts val="0"/>
              </a:spcAft>
              <a:buFontTx/>
              <a:buNone/>
              <a:defRPr sz="1000">
                <a:solidFill>
                  <a:schemeClr val="tx1"/>
                </a:solidFill>
              </a:defRPr>
            </a:lvl1pPr>
            <a:lvl2pPr marL="344488" indent="0">
              <a:buFontTx/>
              <a:buNone/>
              <a:defRPr sz="800">
                <a:solidFill>
                  <a:schemeClr val="tx1"/>
                </a:solidFill>
              </a:defRPr>
            </a:lvl2pPr>
            <a:lvl3pPr marL="625475" indent="0">
              <a:buFontTx/>
              <a:buNone/>
              <a:defRPr sz="800">
                <a:solidFill>
                  <a:schemeClr val="tx1"/>
                </a:solidFill>
              </a:defRPr>
            </a:lvl3pPr>
            <a:lvl4pPr marL="738188" indent="0">
              <a:buFontTx/>
              <a:buNone/>
              <a:defRPr sz="800">
                <a:solidFill>
                  <a:schemeClr val="tx1"/>
                </a:solidFill>
              </a:defRPr>
            </a:lvl4pPr>
            <a:lvl5pPr marL="1828800" indent="0">
              <a:buFontTx/>
              <a:buNone/>
              <a:defRPr sz="800">
                <a:solidFill>
                  <a:schemeClr val="tx1"/>
                </a:solidFill>
              </a:defRPr>
            </a:lvl5pPr>
          </a:lstStyle>
          <a:p>
            <a:pPr lvl="0"/>
            <a:r>
              <a:rPr lang="en-US" dirty="0"/>
              <a:t>Click to edit Sources and Notes</a:t>
            </a:r>
            <a:endParaRPr lang="en-ZA" dirty="0"/>
          </a:p>
        </p:txBody>
      </p:sp>
      <p:cxnSp>
        <p:nvCxnSpPr>
          <p:cNvPr id="6" name="Straight Connector 5"/>
          <p:cNvCxnSpPr/>
          <p:nvPr userDrawn="1">
            <p:custDataLst>
              <p:tags r:id="rId6"/>
            </p:custDataLst>
          </p:nvPr>
        </p:nvCxnSpPr>
        <p:spPr>
          <a:xfrm>
            <a:off x="349118" y="260350"/>
            <a:ext cx="0" cy="647700"/>
          </a:xfrm>
          <a:prstGeom prst="line">
            <a:avLst/>
          </a:prstGeom>
          <a:ln w="38100" cmpd="sng">
            <a:solidFill>
              <a:srgbClr val="72A84E"/>
            </a:solidFill>
          </a:ln>
          <a:effectLst/>
        </p:spPr>
        <p:style>
          <a:lnRef idx="2">
            <a:schemeClr val="accent1"/>
          </a:lnRef>
          <a:fillRef idx="0">
            <a:schemeClr val="accent1"/>
          </a:fillRef>
          <a:effectRef idx="1">
            <a:schemeClr val="accent1"/>
          </a:effectRef>
          <a:fontRef idx="minor">
            <a:schemeClr val="tx1"/>
          </a:fontRef>
        </p:style>
      </p:cxnSp>
      <p:sp>
        <p:nvSpPr>
          <p:cNvPr id="15" name="Text Placeholder 3"/>
          <p:cNvSpPr>
            <a:spLocks noGrp="1"/>
          </p:cNvSpPr>
          <p:nvPr>
            <p:ph type="body" sz="quarter" idx="15"/>
            <p:custDataLst>
              <p:tags r:id="rId7"/>
            </p:custDataLst>
          </p:nvPr>
        </p:nvSpPr>
        <p:spPr>
          <a:xfrm>
            <a:off x="378278" y="1196975"/>
            <a:ext cx="9183234" cy="4832350"/>
          </a:xfrm>
          <a:prstGeom prst="rect">
            <a:avLst/>
          </a:prstGeom>
        </p:spPr>
        <p:txBody>
          <a:bodyPr>
            <a:noAutofit/>
          </a:bodyPr>
          <a:lstStyle>
            <a:lvl1pPr marL="180000" indent="-180000">
              <a:spcBef>
                <a:spcPts val="300"/>
              </a:spcBef>
              <a:spcAft>
                <a:spcPts val="300"/>
              </a:spcAft>
              <a:buClr>
                <a:schemeClr val="tx2"/>
              </a:buClr>
              <a:buFont typeface="Arial"/>
              <a:buChar char="•"/>
              <a:defRPr sz="1200"/>
            </a:lvl1pPr>
            <a:lvl2pPr marL="450000" indent="-180000">
              <a:spcBef>
                <a:spcPts val="300"/>
              </a:spcBef>
              <a:spcAft>
                <a:spcPts val="300"/>
              </a:spcAft>
              <a:buClr>
                <a:schemeClr val="tx2"/>
              </a:buClr>
              <a:buFont typeface="Arial"/>
              <a:buChar char="•"/>
              <a:defRPr sz="1200"/>
            </a:lvl2pPr>
            <a:lvl3pPr marL="625475" indent="180000">
              <a:spcBef>
                <a:spcPts val="300"/>
              </a:spcBef>
              <a:spcAft>
                <a:spcPts val="300"/>
              </a:spcAft>
              <a:buClr>
                <a:schemeClr val="tx2"/>
              </a:buClr>
              <a:buFont typeface="Arial"/>
              <a:buChar char="•"/>
              <a:defRPr sz="12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072453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 | Normal (no Green Line)">
    <p:spTree>
      <p:nvGrpSpPr>
        <p:cNvPr id="1" name=""/>
        <p:cNvGrpSpPr/>
        <p:nvPr/>
      </p:nvGrpSpPr>
      <p:grpSpPr>
        <a:xfrm>
          <a:off x="0" y="0"/>
          <a:ext cx="0" cy="0"/>
          <a:chOff x="0" y="0"/>
          <a:chExt cx="0" cy="0"/>
        </a:xfrm>
      </p:grpSpPr>
      <p:pic>
        <p:nvPicPr>
          <p:cNvPr id="9" name="Picture 8" descr="GENESIS_Letterhead Page Number 2016.jpg"/>
          <p:cNvPicPr>
            <a:picLocks noChangeAspect="1"/>
          </p:cNvPicPr>
          <p:nvPr userDrawn="1"/>
        </p:nvPicPr>
        <p:blipFill rotWithShape="1">
          <a:blip r:embed="rId4" cstate="print">
            <a:extLst>
              <a:ext uri="{28A0092B-C50C-407E-A947-70E740481C1C}">
                <a14:useLocalDpi xmlns:a14="http://schemas.microsoft.com/office/drawing/2010/main" val="0"/>
              </a:ext>
            </a:extLst>
          </a:blip>
          <a:srcRect r="66866" b="62172"/>
          <a:stretch/>
        </p:blipFill>
        <p:spPr>
          <a:xfrm>
            <a:off x="8963947" y="6509568"/>
            <a:ext cx="405575" cy="264368"/>
          </a:xfrm>
          <a:prstGeom prst="rect">
            <a:avLst/>
          </a:prstGeom>
        </p:spPr>
      </p:pic>
      <p:sp>
        <p:nvSpPr>
          <p:cNvPr id="2" name="Title 1"/>
          <p:cNvSpPr>
            <a:spLocks noGrp="1"/>
          </p:cNvSpPr>
          <p:nvPr>
            <p:ph type="title"/>
          </p:nvPr>
        </p:nvSpPr>
        <p:spPr>
          <a:xfrm>
            <a:off x="367927" y="268639"/>
            <a:ext cx="9185517" cy="639762"/>
          </a:xfrm>
          <a:prstGeom prst="rect">
            <a:avLst/>
          </a:prstGeom>
        </p:spPr>
        <p:txBody>
          <a:bodyPr anchor="ctr">
            <a:noAutofit/>
          </a:bodyPr>
          <a:lstStyle>
            <a:lvl1pPr algn="l">
              <a:defRPr sz="1800" b="0"/>
            </a:lvl1pPr>
          </a:lstStyle>
          <a:p>
            <a:r>
              <a:rPr lang="en-US"/>
              <a:t>Click to edit Master title style</a:t>
            </a:r>
            <a:endParaRPr lang="en-US" dirty="0"/>
          </a:p>
        </p:txBody>
      </p:sp>
      <p:sp>
        <p:nvSpPr>
          <p:cNvPr id="5" name="Slide Number Placeholder 1"/>
          <p:cNvSpPr>
            <a:spLocks noGrp="1"/>
          </p:cNvSpPr>
          <p:nvPr>
            <p:ph type="sldNum" sz="quarter" idx="11"/>
            <p:custDataLst>
              <p:tags r:id="rId1"/>
            </p:custDataLst>
          </p:nvPr>
        </p:nvSpPr>
        <p:spPr>
          <a:xfrm>
            <a:off x="9343387" y="6559991"/>
            <a:ext cx="532502" cy="123111"/>
          </a:xfrm>
          <a:prstGeom prst="rect">
            <a:avLst/>
          </a:prstGeom>
        </p:spPr>
        <p:txBody>
          <a:bodyPr lIns="0" tIns="0" rIns="0" bIns="0" anchor="b" anchorCtr="0">
            <a:spAutoFit/>
          </a:bodyPr>
          <a:lstStyle>
            <a:lvl1pPr algn="l">
              <a:defRPr sz="800"/>
            </a:lvl1pPr>
          </a:lstStyle>
          <a:p>
            <a:fld id="{256D3EEF-DE4E-429D-8EC4-DDC531AFF587}" type="slidenum">
              <a:rPr lang="en-US" smtClean="0">
                <a:solidFill>
                  <a:srgbClr val="000000"/>
                </a:solidFill>
              </a:rPr>
              <a:pPr/>
              <a:t>‹#›</a:t>
            </a:fld>
            <a:endParaRPr lang="en-US" dirty="0">
              <a:solidFill>
                <a:srgbClr val="000000"/>
              </a:solidFill>
            </a:endParaRPr>
          </a:p>
        </p:txBody>
      </p:sp>
      <p:sp>
        <p:nvSpPr>
          <p:cNvPr id="10" name="Text Placeholder 9"/>
          <p:cNvSpPr>
            <a:spLocks noGrp="1"/>
          </p:cNvSpPr>
          <p:nvPr>
            <p:ph type="body" sz="quarter" idx="14" hasCustomPrompt="1"/>
          </p:nvPr>
        </p:nvSpPr>
        <p:spPr>
          <a:xfrm>
            <a:off x="367926" y="6533601"/>
            <a:ext cx="7020000" cy="167515"/>
          </a:xfrm>
          <a:prstGeom prst="rect">
            <a:avLst/>
          </a:prstGeom>
        </p:spPr>
        <p:txBody>
          <a:bodyPr lIns="0" tIns="0" rIns="0" bIns="0" anchor="b">
            <a:noAutofit/>
          </a:bodyPr>
          <a:lstStyle>
            <a:lvl1pPr marL="0" indent="0">
              <a:spcBef>
                <a:spcPts val="0"/>
              </a:spcBef>
              <a:spcAft>
                <a:spcPts val="0"/>
              </a:spcAft>
              <a:buFontTx/>
              <a:buNone/>
              <a:defRPr sz="1000">
                <a:solidFill>
                  <a:schemeClr val="tx1"/>
                </a:solidFill>
              </a:defRPr>
            </a:lvl1pPr>
            <a:lvl2pPr marL="344488" indent="0">
              <a:buFontTx/>
              <a:buNone/>
              <a:defRPr sz="800">
                <a:solidFill>
                  <a:schemeClr val="tx1"/>
                </a:solidFill>
              </a:defRPr>
            </a:lvl2pPr>
            <a:lvl3pPr marL="625475" indent="0">
              <a:buFontTx/>
              <a:buNone/>
              <a:defRPr sz="800">
                <a:solidFill>
                  <a:schemeClr val="tx1"/>
                </a:solidFill>
              </a:defRPr>
            </a:lvl3pPr>
            <a:lvl4pPr marL="738188" indent="0">
              <a:buFontTx/>
              <a:buNone/>
              <a:defRPr sz="800">
                <a:solidFill>
                  <a:schemeClr val="tx1"/>
                </a:solidFill>
              </a:defRPr>
            </a:lvl4pPr>
            <a:lvl5pPr marL="1828800" indent="0">
              <a:buFontTx/>
              <a:buNone/>
              <a:defRPr sz="800">
                <a:solidFill>
                  <a:schemeClr val="tx1"/>
                </a:solidFill>
              </a:defRPr>
            </a:lvl5pPr>
          </a:lstStyle>
          <a:p>
            <a:pPr lvl="0"/>
            <a:r>
              <a:rPr lang="en-US" dirty="0"/>
              <a:t>Click to edit Sources and Notes</a:t>
            </a:r>
            <a:endParaRPr lang="en-ZA" dirty="0"/>
          </a:p>
        </p:txBody>
      </p:sp>
      <p:sp>
        <p:nvSpPr>
          <p:cNvPr id="8" name="Text Placeholder 3"/>
          <p:cNvSpPr>
            <a:spLocks noGrp="1"/>
          </p:cNvSpPr>
          <p:nvPr>
            <p:ph type="body" sz="quarter" idx="15"/>
            <p:custDataLst>
              <p:tags r:id="rId2"/>
            </p:custDataLst>
          </p:nvPr>
        </p:nvSpPr>
        <p:spPr>
          <a:xfrm>
            <a:off x="378278" y="1196975"/>
            <a:ext cx="9183234" cy="4832350"/>
          </a:xfrm>
          <a:prstGeom prst="rect">
            <a:avLst/>
          </a:prstGeom>
        </p:spPr>
        <p:txBody>
          <a:bodyPr>
            <a:noAutofit/>
          </a:bodyPr>
          <a:lstStyle>
            <a:lvl1pPr marL="180000" indent="-180000">
              <a:spcBef>
                <a:spcPts val="300"/>
              </a:spcBef>
              <a:spcAft>
                <a:spcPts val="300"/>
              </a:spcAft>
              <a:buClr>
                <a:schemeClr val="tx2"/>
              </a:buClr>
              <a:buFont typeface="Arial"/>
              <a:buChar char="•"/>
              <a:defRPr sz="1200"/>
            </a:lvl1pPr>
            <a:lvl2pPr marL="450000" indent="-180000">
              <a:spcBef>
                <a:spcPts val="300"/>
              </a:spcBef>
              <a:spcAft>
                <a:spcPts val="300"/>
              </a:spcAft>
              <a:buClr>
                <a:schemeClr val="tx2"/>
              </a:buClr>
              <a:buFont typeface="Arial"/>
              <a:buChar char="•"/>
              <a:defRPr sz="1200"/>
            </a:lvl2pPr>
            <a:lvl3pPr marL="625475" indent="180000">
              <a:spcBef>
                <a:spcPts val="300"/>
              </a:spcBef>
              <a:spcAft>
                <a:spcPts val="300"/>
              </a:spcAft>
              <a:buClr>
                <a:schemeClr val="tx2"/>
              </a:buClr>
              <a:buFont typeface="Arial"/>
              <a:buChar char="•"/>
              <a:defRPr sz="12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0311153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 | Workflow">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82373377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729" name="think-cell Slide" r:id="rId5" imgW="421" imgH="423" progId="TCLayout.ActiveDocument.1">
                  <p:embed/>
                </p:oleObj>
              </mc:Choice>
              <mc:Fallback>
                <p:oleObj name="think-cell Slide" r:id="rId5" imgW="421" imgH="423"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11" name="Picture 10" descr="GENESIS_Letterhead Page Number 2016.jpg"/>
          <p:cNvPicPr>
            <a:picLocks noChangeAspect="1"/>
          </p:cNvPicPr>
          <p:nvPr userDrawn="1"/>
        </p:nvPicPr>
        <p:blipFill rotWithShape="1">
          <a:blip r:embed="rId7" cstate="print">
            <a:extLst>
              <a:ext uri="{28A0092B-C50C-407E-A947-70E740481C1C}">
                <a14:useLocalDpi xmlns:a14="http://schemas.microsoft.com/office/drawing/2010/main" val="0"/>
              </a:ext>
            </a:extLst>
          </a:blip>
          <a:srcRect r="66866" b="62172"/>
          <a:stretch/>
        </p:blipFill>
        <p:spPr>
          <a:xfrm>
            <a:off x="8962935" y="6509568"/>
            <a:ext cx="405575" cy="264368"/>
          </a:xfrm>
          <a:prstGeom prst="rect">
            <a:avLst/>
          </a:prstGeom>
        </p:spPr>
      </p:pic>
      <p:sp>
        <p:nvSpPr>
          <p:cNvPr id="3" name="Text Placeholder 2"/>
          <p:cNvSpPr>
            <a:spLocks noGrp="1"/>
          </p:cNvSpPr>
          <p:nvPr>
            <p:ph type="body" idx="1"/>
          </p:nvPr>
        </p:nvSpPr>
        <p:spPr>
          <a:xfrm>
            <a:off x="349119" y="1196975"/>
            <a:ext cx="4416426" cy="506319"/>
          </a:xfrm>
          <a:prstGeom prst="rect">
            <a:avLst/>
          </a:prstGeom>
          <a:solidFill>
            <a:schemeClr val="tx2">
              <a:lumMod val="40000"/>
              <a:lumOff val="60000"/>
            </a:schemeClr>
          </a:solidFill>
          <a:ln w="9525" cmpd="sng">
            <a:noFill/>
          </a:ln>
        </p:spPr>
        <p:txBody>
          <a:bodyPr anchor="ctr">
            <a:noAutofit/>
          </a:bodyPr>
          <a:lstStyle>
            <a:lvl1pPr marL="0" indent="0" algn="l">
              <a:spcBef>
                <a:spcPts val="0"/>
              </a:spcBef>
              <a:spcAft>
                <a:spcPts val="600"/>
              </a:spcAft>
              <a:buNone/>
              <a:defRPr sz="1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9119" y="1747004"/>
            <a:ext cx="4416426" cy="4437896"/>
          </a:xfrm>
          <a:prstGeom prst="rect">
            <a:avLst/>
          </a:prstGeom>
          <a:ln w="9525" cmpd="sng">
            <a:solidFill>
              <a:srgbClr val="72A84E"/>
            </a:solidFill>
          </a:ln>
        </p:spPr>
        <p:txBody>
          <a:bodyPr>
            <a:noAutofit/>
          </a:bodyPr>
          <a:lstStyle>
            <a:lvl1pPr marL="179388" indent="-179388">
              <a:spcBef>
                <a:spcPts val="300"/>
              </a:spcBef>
              <a:spcAft>
                <a:spcPts val="300"/>
              </a:spcAft>
              <a:buClr>
                <a:schemeClr val="tx2"/>
              </a:buClr>
              <a:buFont typeface="Arial"/>
              <a:buChar char="•"/>
              <a:defRPr sz="1200"/>
            </a:lvl1pPr>
            <a:lvl2pPr marL="450850" indent="-180975">
              <a:spcBef>
                <a:spcPts val="300"/>
              </a:spcBef>
              <a:spcAft>
                <a:spcPts val="300"/>
              </a:spcAft>
              <a:buClr>
                <a:schemeClr val="tx2"/>
              </a:buClr>
              <a:buFont typeface="Arial"/>
              <a:buChar char="•"/>
              <a:defRPr sz="1200"/>
            </a:lvl2pPr>
            <a:lvl3pPr marL="625475" indent="180000">
              <a:spcBef>
                <a:spcPts val="300"/>
              </a:spcBef>
              <a:spcAft>
                <a:spcPts val="300"/>
              </a:spcAft>
              <a:buClr>
                <a:schemeClr val="tx2"/>
              </a:buClr>
              <a:buFont typeface="Arial"/>
              <a:buChar char="•"/>
              <a:defRPr sz="1200"/>
            </a:lvl3pPr>
            <a:lvl4pPr>
              <a:spcBef>
                <a:spcPts val="300"/>
              </a:spcBef>
              <a:spcAft>
                <a:spcPts val="300"/>
              </a:spcAft>
              <a:buClr>
                <a:schemeClr val="accent2"/>
              </a:buClr>
              <a:defRPr sz="1200"/>
            </a:lvl4pPr>
            <a:lvl5pPr>
              <a:spcBef>
                <a:spcPts val="300"/>
              </a:spcBef>
              <a:spcAft>
                <a:spcPts val="300"/>
              </a:spcAft>
              <a:buClr>
                <a:schemeClr val="accent2"/>
              </a:buCl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5150760" y="1196975"/>
            <a:ext cx="4418162" cy="506319"/>
          </a:xfrm>
          <a:prstGeom prst="rect">
            <a:avLst/>
          </a:prstGeom>
          <a:solidFill>
            <a:srgbClr val="C6DEB7"/>
          </a:solidFill>
          <a:ln w="9525" cmpd="sng">
            <a:noFill/>
          </a:ln>
        </p:spPr>
        <p:txBody>
          <a:bodyPr anchor="ctr">
            <a:noAutofit/>
          </a:bodyPr>
          <a:lstStyle>
            <a:lvl1pPr marL="0" indent="0" algn="l">
              <a:spcBef>
                <a:spcPts val="0"/>
              </a:spcBef>
              <a:spcAft>
                <a:spcPts val="600"/>
              </a:spcAft>
              <a:buNone/>
              <a:defRPr sz="1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50760" y="1747003"/>
            <a:ext cx="4418162" cy="4437897"/>
          </a:xfrm>
          <a:prstGeom prst="rect">
            <a:avLst/>
          </a:prstGeom>
          <a:ln w="9525" cmpd="sng">
            <a:solidFill>
              <a:srgbClr val="72A84E"/>
            </a:solidFill>
          </a:ln>
        </p:spPr>
        <p:txBody>
          <a:bodyPr>
            <a:noAutofit/>
          </a:bodyPr>
          <a:lstStyle>
            <a:lvl1pPr marL="179388" indent="-179388">
              <a:spcBef>
                <a:spcPts val="300"/>
              </a:spcBef>
              <a:spcAft>
                <a:spcPts val="300"/>
              </a:spcAft>
              <a:buClr>
                <a:schemeClr val="tx2"/>
              </a:buClr>
              <a:buFont typeface="Arial"/>
              <a:buChar char="•"/>
              <a:defRPr sz="1200"/>
            </a:lvl1pPr>
            <a:lvl2pPr marL="360363" marR="0" indent="-180975" algn="l" defTabSz="914400" rtl="0" eaLnBrk="1" fontAlgn="auto" latinLnBrk="0" hangingPunct="1">
              <a:lnSpc>
                <a:spcPct val="100000"/>
              </a:lnSpc>
              <a:spcBef>
                <a:spcPts val="300"/>
              </a:spcBef>
              <a:spcAft>
                <a:spcPts val="300"/>
              </a:spcAft>
              <a:buClr>
                <a:schemeClr val="tx2"/>
              </a:buClr>
              <a:buSzTx/>
              <a:buFont typeface="Arial"/>
              <a:buChar char="•"/>
              <a:tabLst/>
              <a:defRPr sz="1200"/>
            </a:lvl2pPr>
            <a:lvl3pPr marL="623888" indent="-177800">
              <a:spcBef>
                <a:spcPts val="300"/>
              </a:spcBef>
              <a:spcAft>
                <a:spcPts val="300"/>
              </a:spcAft>
              <a:buClr>
                <a:schemeClr val="tx2"/>
              </a:buClr>
              <a:buFont typeface="Arial"/>
              <a:buChar char="•"/>
              <a:defRPr sz="1200"/>
            </a:lvl3pPr>
            <a:lvl4pPr marL="909638" indent="-171450">
              <a:spcBef>
                <a:spcPts val="300"/>
              </a:spcBef>
              <a:spcAft>
                <a:spcPts val="300"/>
              </a:spcAft>
              <a:buClr>
                <a:schemeClr val="tx2"/>
              </a:buClr>
              <a:buFont typeface="Arial"/>
              <a:buChar char="•"/>
              <a:defRPr sz="1200"/>
            </a:lvl4pPr>
            <a:lvl5pPr>
              <a:spcBef>
                <a:spcPts val="300"/>
              </a:spcBef>
              <a:spcAft>
                <a:spcPts val="300"/>
              </a:spcAft>
              <a:buClr>
                <a:schemeClr val="accent2"/>
              </a:buCl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12" name="Slide Number Placeholder 1"/>
          <p:cNvSpPr>
            <a:spLocks noGrp="1"/>
          </p:cNvSpPr>
          <p:nvPr>
            <p:ph type="sldNum" sz="quarter" idx="11"/>
            <p:custDataLst>
              <p:tags r:id="rId3"/>
            </p:custDataLst>
          </p:nvPr>
        </p:nvSpPr>
        <p:spPr>
          <a:xfrm>
            <a:off x="9342375" y="6559990"/>
            <a:ext cx="532502" cy="123111"/>
          </a:xfrm>
          <a:prstGeom prst="rect">
            <a:avLst/>
          </a:prstGeom>
        </p:spPr>
        <p:txBody>
          <a:bodyPr lIns="0" tIns="0" rIns="0" bIns="0" anchor="b" anchorCtr="0">
            <a:spAutoFit/>
          </a:bodyPr>
          <a:lstStyle>
            <a:lvl1pPr algn="l">
              <a:defRPr sz="800"/>
            </a:lvl1pPr>
          </a:lstStyle>
          <a:p>
            <a:fld id="{256D3EEF-DE4E-429D-8EC4-DDC531AFF587}" type="slidenum">
              <a:rPr lang="en-US" smtClean="0">
                <a:solidFill>
                  <a:srgbClr val="000000"/>
                </a:solidFill>
              </a:rPr>
              <a:pPr/>
              <a:t>‹#›</a:t>
            </a:fld>
            <a:endParaRPr lang="en-US" dirty="0">
              <a:solidFill>
                <a:srgbClr val="000000"/>
              </a:solidFill>
            </a:endParaRPr>
          </a:p>
        </p:txBody>
      </p:sp>
      <p:sp>
        <p:nvSpPr>
          <p:cNvPr id="14" name="Title 1"/>
          <p:cNvSpPr>
            <a:spLocks noGrp="1"/>
          </p:cNvSpPr>
          <p:nvPr>
            <p:ph type="title"/>
          </p:nvPr>
        </p:nvSpPr>
        <p:spPr>
          <a:xfrm>
            <a:off x="367927" y="268639"/>
            <a:ext cx="9185517" cy="639762"/>
          </a:xfrm>
          <a:prstGeom prst="rect">
            <a:avLst/>
          </a:prstGeom>
        </p:spPr>
        <p:txBody>
          <a:bodyPr anchor="ctr">
            <a:noAutofit/>
          </a:bodyPr>
          <a:lstStyle>
            <a:lvl1pPr algn="l">
              <a:defRPr sz="1800" b="0"/>
            </a:lvl1pPr>
          </a:lstStyle>
          <a:p>
            <a:r>
              <a:rPr lang="en-US" dirty="0"/>
              <a:t>Click to edit Master title style</a:t>
            </a:r>
          </a:p>
        </p:txBody>
      </p:sp>
      <p:cxnSp>
        <p:nvCxnSpPr>
          <p:cNvPr id="9" name="Straight Connector 8"/>
          <p:cNvCxnSpPr/>
          <p:nvPr userDrawn="1"/>
        </p:nvCxnSpPr>
        <p:spPr>
          <a:xfrm>
            <a:off x="349118" y="260350"/>
            <a:ext cx="0" cy="647700"/>
          </a:xfrm>
          <a:prstGeom prst="line">
            <a:avLst/>
          </a:prstGeom>
          <a:ln w="38100" cmpd="sng">
            <a:solidFill>
              <a:srgbClr val="72A84E"/>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1561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 | Authors ">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6413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 |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72399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 | Titl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754"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7" cy="1587"/>
                      </a:xfrm>
                      <a:prstGeom prst="rect">
                        <a:avLst/>
                      </a:prstGeom>
                    </p:spPr>
                  </p:pic>
                </p:oleObj>
              </mc:Fallback>
            </mc:AlternateContent>
          </a:graphicData>
        </a:graphic>
      </p:graphicFrame>
      <p:sp>
        <p:nvSpPr>
          <p:cNvPr id="11" name="Title 1"/>
          <p:cNvSpPr>
            <a:spLocks noGrp="1"/>
          </p:cNvSpPr>
          <p:nvPr>
            <p:ph type="ctrTitle" hasCustomPrompt="1"/>
            <p:custDataLst>
              <p:tags r:id="rId3"/>
            </p:custDataLst>
          </p:nvPr>
        </p:nvSpPr>
        <p:spPr>
          <a:xfrm>
            <a:off x="1408941" y="2107975"/>
            <a:ext cx="8009205" cy="468785"/>
          </a:xfrm>
          <a:prstGeom prst="rect">
            <a:avLst/>
          </a:prstGeom>
        </p:spPr>
        <p:txBody>
          <a:bodyPr anchor="ctr">
            <a:noAutofit/>
          </a:bodyPr>
          <a:lstStyle>
            <a:lvl1pPr algn="l">
              <a:lnSpc>
                <a:spcPct val="100000"/>
              </a:lnSpc>
              <a:spcBef>
                <a:spcPts val="0"/>
              </a:spcBef>
              <a:defRPr sz="2400" b="1">
                <a:latin typeface="Arial" pitchFamily="34" charset="0"/>
                <a:cs typeface="Arial" pitchFamily="34" charset="0"/>
              </a:defRPr>
            </a:lvl1pPr>
          </a:lstStyle>
          <a:p>
            <a:r>
              <a:rPr lang="en-US" dirty="0"/>
              <a:t>Click to add Title</a:t>
            </a:r>
          </a:p>
        </p:txBody>
      </p:sp>
      <p:sp>
        <p:nvSpPr>
          <p:cNvPr id="12" name="Subtitle 2"/>
          <p:cNvSpPr>
            <a:spLocks noGrp="1"/>
          </p:cNvSpPr>
          <p:nvPr>
            <p:ph type="subTitle" idx="1" hasCustomPrompt="1"/>
            <p:custDataLst>
              <p:tags r:id="rId4"/>
            </p:custDataLst>
          </p:nvPr>
        </p:nvSpPr>
        <p:spPr>
          <a:xfrm>
            <a:off x="1408941" y="2585254"/>
            <a:ext cx="8009205" cy="358159"/>
          </a:xfrm>
          <a:prstGeom prst="rect">
            <a:avLst/>
          </a:prstGeom>
        </p:spPr>
        <p:txBody>
          <a:bodyPr anchor="ctr">
            <a:noAutofit/>
          </a:bodyPr>
          <a:lstStyle>
            <a:lvl1pPr marL="0" indent="0" algn="l">
              <a:lnSpc>
                <a:spcPct val="100000"/>
              </a:lnSpc>
              <a:spcBef>
                <a:spcPts val="0"/>
              </a:spcBef>
              <a:buNone/>
              <a:defRPr sz="1800" b="0">
                <a:solidFill>
                  <a:schemeClr val="tx1">
                    <a:lumMod val="50000"/>
                    <a:lumOff val="50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pic>
        <p:nvPicPr>
          <p:cNvPr id="10" name="Picture 9"/>
          <p:cNvPicPr>
            <a:picLocks noChangeAspect="1"/>
          </p:cNvPicPr>
          <p:nvPr userDrawn="1">
            <p:custDataLst>
              <p:tags r:id="rId5"/>
            </p:custDataLst>
          </p:nvPr>
        </p:nvPicPr>
        <p:blipFill>
          <a:blip r:embed="rId13" cstate="print">
            <a:extLst>
              <a:ext uri="{28A0092B-C50C-407E-A947-70E740481C1C}">
                <a14:useLocalDpi xmlns:a14="http://schemas.microsoft.com/office/drawing/2010/main" val="0"/>
              </a:ext>
            </a:extLst>
          </a:blip>
          <a:stretch>
            <a:fillRect/>
          </a:stretch>
        </p:blipFill>
        <p:spPr>
          <a:xfrm>
            <a:off x="5745088" y="5134927"/>
            <a:ext cx="4160912" cy="1723073"/>
          </a:xfrm>
          <a:prstGeom prst="rect">
            <a:avLst/>
          </a:prstGeom>
        </p:spPr>
      </p:pic>
      <p:cxnSp>
        <p:nvCxnSpPr>
          <p:cNvPr id="13" name="Straight Connector 12"/>
          <p:cNvCxnSpPr/>
          <p:nvPr userDrawn="1">
            <p:custDataLst>
              <p:tags r:id="rId6"/>
            </p:custDataLst>
          </p:nvPr>
        </p:nvCxnSpPr>
        <p:spPr>
          <a:xfrm>
            <a:off x="1208584" y="2091306"/>
            <a:ext cx="0" cy="2675391"/>
          </a:xfrm>
          <a:prstGeom prst="line">
            <a:avLst/>
          </a:prstGeom>
          <a:ln w="38100" cmpd="sng">
            <a:solidFill>
              <a:schemeClr val="tx2"/>
            </a:solidFill>
            <a:round/>
          </a:ln>
          <a:effectLst/>
        </p:spPr>
        <p:style>
          <a:lnRef idx="2">
            <a:schemeClr val="accent1"/>
          </a:lnRef>
          <a:fillRef idx="0">
            <a:schemeClr val="accent1"/>
          </a:fillRef>
          <a:effectRef idx="1">
            <a:schemeClr val="accent1"/>
          </a:effectRef>
          <a:fontRef idx="minor">
            <a:schemeClr val="tx1"/>
          </a:fontRef>
        </p:style>
      </p:cxnSp>
      <p:sp>
        <p:nvSpPr>
          <p:cNvPr id="7" name="Text Placeholder 6"/>
          <p:cNvSpPr>
            <a:spLocks noGrp="1"/>
          </p:cNvSpPr>
          <p:nvPr>
            <p:ph type="body" sz="quarter" idx="11" hasCustomPrompt="1"/>
            <p:custDataLst>
              <p:tags r:id="rId7"/>
            </p:custDataLst>
          </p:nvPr>
        </p:nvSpPr>
        <p:spPr>
          <a:xfrm>
            <a:off x="1408941" y="3356992"/>
            <a:ext cx="8008555" cy="350426"/>
          </a:xfrm>
          <a:prstGeom prst="rect">
            <a:avLst/>
          </a:prstGeom>
        </p:spPr>
        <p:txBody>
          <a:bodyPr vert="horz" anchor="ctr"/>
          <a:lstStyle>
            <a:lvl1pPr marL="0" indent="0">
              <a:lnSpc>
                <a:spcPct val="100000"/>
              </a:lnSpc>
              <a:spcBef>
                <a:spcPts val="0"/>
              </a:spcBef>
              <a:buNone/>
              <a:defRPr sz="1600" baseline="0">
                <a:solidFill>
                  <a:schemeClr val="tx1">
                    <a:lumMod val="50000"/>
                    <a:lumOff val="50000"/>
                  </a:schemeClr>
                </a:solidFill>
              </a:defRPr>
            </a:lvl1pPr>
            <a:lvl2pPr marL="0" indent="0">
              <a:buNone/>
              <a:defRPr sz="1400"/>
            </a:lvl2pPr>
            <a:lvl3pPr marL="0" indent="0">
              <a:buNone/>
              <a:defRPr sz="1400"/>
            </a:lvl3pPr>
            <a:lvl4pPr marL="0" indent="0">
              <a:buNone/>
              <a:defRPr sz="1400"/>
            </a:lvl4pPr>
            <a:lvl5pPr marL="0" indent="0">
              <a:buNone/>
              <a:defRPr sz="1400"/>
            </a:lvl5pPr>
          </a:lstStyle>
          <a:p>
            <a:pPr lvl="0"/>
            <a:r>
              <a:rPr lang="en-US" dirty="0"/>
              <a:t>Click to add Presentation to</a:t>
            </a:r>
          </a:p>
        </p:txBody>
      </p:sp>
      <p:sp>
        <p:nvSpPr>
          <p:cNvPr id="21" name="Text Placeholder 20"/>
          <p:cNvSpPr>
            <a:spLocks noGrp="1"/>
          </p:cNvSpPr>
          <p:nvPr>
            <p:ph type="body" sz="quarter" idx="13" hasCustomPrompt="1"/>
            <p:custDataLst>
              <p:tags r:id="rId8"/>
            </p:custDataLst>
          </p:nvPr>
        </p:nvSpPr>
        <p:spPr>
          <a:xfrm>
            <a:off x="1408941" y="4420356"/>
            <a:ext cx="8009205" cy="326597"/>
          </a:xfrm>
          <a:prstGeom prst="rect">
            <a:avLst/>
          </a:prstGeom>
        </p:spPr>
        <p:txBody>
          <a:bodyPr vert="horz" anchor="ctr"/>
          <a:lstStyle>
            <a:lvl1pPr marL="0" indent="0">
              <a:spcBef>
                <a:spcPts val="0"/>
              </a:spcBef>
              <a:buNone/>
              <a:defRPr sz="1600" b="0" baseline="0">
                <a:solidFill>
                  <a:schemeClr val="tx1">
                    <a:lumMod val="50000"/>
                    <a:lumOff val="50000"/>
                  </a:schemeClr>
                </a:solidFill>
              </a:defRPr>
            </a:lvl1pPr>
            <a:lvl2pPr marL="0" indent="0">
              <a:spcBef>
                <a:spcPts val="0"/>
              </a:spcBef>
              <a:buNone/>
              <a:defRPr sz="1400" b="1"/>
            </a:lvl2pPr>
            <a:lvl3pPr marL="0" indent="0">
              <a:spcBef>
                <a:spcPts val="0"/>
              </a:spcBef>
              <a:buNone/>
              <a:defRPr sz="1400" b="1"/>
            </a:lvl3pPr>
            <a:lvl4pPr marL="0" indent="0">
              <a:spcBef>
                <a:spcPts val="0"/>
              </a:spcBef>
              <a:buNone/>
              <a:defRPr sz="1400" b="1"/>
            </a:lvl4pPr>
            <a:lvl5pPr marL="0" indent="0">
              <a:spcBef>
                <a:spcPts val="0"/>
              </a:spcBef>
              <a:buNone/>
              <a:defRPr sz="1400" b="1"/>
            </a:lvl5pPr>
          </a:lstStyle>
          <a:p>
            <a:pPr lvl="0"/>
            <a:r>
              <a:rPr lang="en-US" dirty="0"/>
              <a:t>Click to add Date</a:t>
            </a:r>
          </a:p>
        </p:txBody>
      </p:sp>
      <p:sp>
        <p:nvSpPr>
          <p:cNvPr id="14" name="Text Placeholder 9"/>
          <p:cNvSpPr>
            <a:spLocks noGrp="1"/>
          </p:cNvSpPr>
          <p:nvPr>
            <p:ph type="body" sz="quarter" idx="14" hasCustomPrompt="1"/>
          </p:nvPr>
        </p:nvSpPr>
        <p:spPr>
          <a:xfrm>
            <a:off x="2614375" y="44326"/>
            <a:ext cx="7019999" cy="167515"/>
          </a:xfrm>
          <a:prstGeom prst="rect">
            <a:avLst/>
          </a:prstGeom>
        </p:spPr>
        <p:txBody>
          <a:bodyPr lIns="0" tIns="0" rIns="0" bIns="0" anchor="b">
            <a:noAutofit/>
          </a:bodyPr>
          <a:lstStyle>
            <a:lvl1pPr marL="0" indent="0" algn="r">
              <a:buFontTx/>
              <a:buNone/>
              <a:defRPr sz="800" baseline="0">
                <a:solidFill>
                  <a:schemeClr val="tx1"/>
                </a:solidFill>
              </a:defRPr>
            </a:lvl1pPr>
            <a:lvl2pPr marL="344488" indent="0">
              <a:buFontTx/>
              <a:buNone/>
              <a:defRPr sz="800">
                <a:solidFill>
                  <a:schemeClr val="tx1"/>
                </a:solidFill>
              </a:defRPr>
            </a:lvl2pPr>
            <a:lvl3pPr marL="625475" indent="0">
              <a:buFontTx/>
              <a:buNone/>
              <a:defRPr sz="800">
                <a:solidFill>
                  <a:schemeClr val="tx1"/>
                </a:solidFill>
              </a:defRPr>
            </a:lvl3pPr>
            <a:lvl4pPr marL="738188" indent="0">
              <a:buFontTx/>
              <a:buNone/>
              <a:defRPr sz="800">
                <a:solidFill>
                  <a:schemeClr val="tx1"/>
                </a:solidFill>
              </a:defRPr>
            </a:lvl4pPr>
            <a:lvl5pPr marL="1828800" indent="0">
              <a:buFontTx/>
              <a:buNone/>
              <a:defRPr sz="800">
                <a:solidFill>
                  <a:schemeClr val="tx1"/>
                </a:solidFill>
              </a:defRPr>
            </a:lvl5pPr>
          </a:lstStyle>
          <a:p>
            <a:pPr lvl="0"/>
            <a:r>
              <a:rPr lang="en-US" dirty="0"/>
              <a:t>Click to add Naming Convention | Date | Initials | Version</a:t>
            </a:r>
            <a:endParaRPr lang="en-ZA" dirty="0"/>
          </a:p>
        </p:txBody>
      </p:sp>
      <p:sp>
        <p:nvSpPr>
          <p:cNvPr id="15" name="Text Placeholder 6"/>
          <p:cNvSpPr>
            <a:spLocks noGrp="1"/>
          </p:cNvSpPr>
          <p:nvPr>
            <p:ph type="body" sz="quarter" idx="15" hasCustomPrompt="1"/>
            <p:custDataLst>
              <p:tags r:id="rId9"/>
            </p:custDataLst>
          </p:nvPr>
        </p:nvSpPr>
        <p:spPr>
          <a:xfrm>
            <a:off x="1408941" y="3888674"/>
            <a:ext cx="8008555" cy="350426"/>
          </a:xfrm>
          <a:prstGeom prst="rect">
            <a:avLst/>
          </a:prstGeom>
        </p:spPr>
        <p:txBody>
          <a:bodyPr vert="horz" anchor="ctr"/>
          <a:lstStyle>
            <a:lvl1pPr marL="0" indent="0">
              <a:lnSpc>
                <a:spcPct val="100000"/>
              </a:lnSpc>
              <a:spcBef>
                <a:spcPts val="0"/>
              </a:spcBef>
              <a:buNone/>
              <a:defRPr sz="1600" baseline="0">
                <a:solidFill>
                  <a:schemeClr val="tx1">
                    <a:lumMod val="50000"/>
                    <a:lumOff val="50000"/>
                  </a:schemeClr>
                </a:solidFill>
              </a:defRPr>
            </a:lvl1pPr>
            <a:lvl2pPr marL="0" indent="0">
              <a:buNone/>
              <a:defRPr sz="1400"/>
            </a:lvl2pPr>
            <a:lvl3pPr marL="0" indent="0">
              <a:buNone/>
              <a:defRPr sz="1400"/>
            </a:lvl3pPr>
            <a:lvl4pPr marL="0" indent="0">
              <a:buNone/>
              <a:defRPr sz="1400"/>
            </a:lvl4pPr>
            <a:lvl5pPr marL="0" indent="0">
              <a:buNone/>
              <a:defRPr sz="1400"/>
            </a:lvl5pPr>
          </a:lstStyle>
          <a:p>
            <a:pPr lvl="0"/>
            <a:r>
              <a:rPr lang="en-US" dirty="0"/>
              <a:t>Click to add Status</a:t>
            </a:r>
          </a:p>
        </p:txBody>
      </p:sp>
    </p:spTree>
    <p:extLst>
      <p:ext uri="{BB962C8B-B14F-4D97-AF65-F5344CB8AC3E}">
        <p14:creationId xmlns:p14="http://schemas.microsoft.com/office/powerpoint/2010/main" val="1644839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 | Contents">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499575" y="1635132"/>
            <a:ext cx="6053868" cy="3587736"/>
          </a:xfrm>
          <a:prstGeom prst="rect">
            <a:avLst/>
          </a:prstGeom>
        </p:spPr>
        <p:txBody>
          <a:bodyPr anchor="ctr">
            <a:noAutofit/>
          </a:bodyPr>
          <a:lstStyle>
            <a:lvl1pPr marL="0" marR="0" indent="0" algn="l" defTabSz="360000" rtl="0" eaLnBrk="1" fontAlgn="auto" latinLnBrk="0" hangingPunct="1">
              <a:lnSpc>
                <a:spcPct val="150000"/>
              </a:lnSpc>
              <a:spcBef>
                <a:spcPts val="0"/>
              </a:spcBef>
              <a:spcAft>
                <a:spcPts val="0"/>
              </a:spcAft>
              <a:buClr>
                <a:schemeClr val="accent2"/>
              </a:buClr>
              <a:buSzTx/>
              <a:buFontTx/>
              <a:buNone/>
              <a:tabLst/>
              <a:defRPr sz="1400" baseline="0"/>
            </a:lvl1pPr>
            <a:lvl2pPr marL="541338" indent="-196850">
              <a:spcBef>
                <a:spcPts val="1500"/>
              </a:spcBef>
              <a:spcAft>
                <a:spcPts val="1500"/>
              </a:spcAft>
              <a:buClr>
                <a:schemeClr val="bg2"/>
              </a:buClr>
              <a:buFont typeface="Arial" pitchFamily="34" charset="0"/>
              <a:buChar char="•"/>
              <a:defRPr sz="1400"/>
            </a:lvl2pPr>
            <a:lvl3pPr marL="801688" indent="-176213">
              <a:spcBef>
                <a:spcPts val="1500"/>
              </a:spcBef>
              <a:spcAft>
                <a:spcPts val="1500"/>
              </a:spcAft>
              <a:buClr>
                <a:schemeClr val="bg2"/>
              </a:buClr>
              <a:buFont typeface="Arial" pitchFamily="34" charset="0"/>
              <a:buChar char="‒"/>
              <a:defRPr sz="1400"/>
            </a:lvl3pPr>
            <a:lvl4pPr>
              <a:spcBef>
                <a:spcPts val="1200"/>
              </a:spcBef>
              <a:buFont typeface="+mj-lt"/>
              <a:buAutoNum type="arabicPeriod"/>
              <a:defRPr sz="1400"/>
            </a:lvl4pPr>
            <a:lvl5pPr>
              <a:buFont typeface="+mj-lt"/>
              <a:buAutoNum type="arabicPeriod"/>
              <a:defRPr/>
            </a:lvl5pPr>
          </a:lstStyle>
          <a:p>
            <a:pPr lvl="0"/>
            <a:r>
              <a:rPr lang="en-US" dirty="0"/>
              <a:t>Click to add Sections to the Table of Contents</a:t>
            </a:r>
            <a:br>
              <a:rPr lang="en-US" dirty="0"/>
            </a:br>
            <a:r>
              <a:rPr lang="en-US" dirty="0"/>
              <a:t>Use Bold to highlight the section that follows</a:t>
            </a:r>
            <a:br>
              <a:rPr lang="en-US" dirty="0"/>
            </a:br>
            <a:r>
              <a:rPr lang="en-US" dirty="0"/>
              <a:t>Do not use Bullets to mark sections</a:t>
            </a:r>
            <a:br>
              <a:rPr lang="en-US" dirty="0"/>
            </a:br>
            <a:r>
              <a:rPr lang="en-US" dirty="0"/>
              <a:t>	Subsections will be indented automatically</a:t>
            </a:r>
            <a:br>
              <a:rPr lang="en-US" dirty="0"/>
            </a:br>
            <a:r>
              <a:rPr lang="en-US" dirty="0"/>
              <a:t>Use capital letters as you would in a normal sentence</a:t>
            </a:r>
            <a:br>
              <a:rPr lang="en-US" dirty="0"/>
            </a:br>
            <a:r>
              <a:rPr lang="en-US" dirty="0"/>
              <a:t>Grey out sections that follow if required</a:t>
            </a:r>
          </a:p>
        </p:txBody>
      </p:sp>
      <p:cxnSp>
        <p:nvCxnSpPr>
          <p:cNvPr id="4" name="Straight Connector 3"/>
          <p:cNvCxnSpPr/>
          <p:nvPr userDrawn="1"/>
        </p:nvCxnSpPr>
        <p:spPr>
          <a:xfrm>
            <a:off x="3245789" y="2091306"/>
            <a:ext cx="0" cy="2675391"/>
          </a:xfrm>
          <a:prstGeom prst="line">
            <a:avLst/>
          </a:prstGeom>
          <a:ln w="38100" cmpd="sng">
            <a:solidFill>
              <a:srgbClr val="72A84E"/>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userDrawn="1"/>
        </p:nvSpPr>
        <p:spPr>
          <a:xfrm>
            <a:off x="332909" y="3244335"/>
            <a:ext cx="2667000" cy="369332"/>
          </a:xfrm>
          <a:prstGeom prst="rect">
            <a:avLst/>
          </a:prstGeom>
          <a:noFill/>
        </p:spPr>
        <p:txBody>
          <a:bodyPr wrap="square" rtlCol="0">
            <a:noAutofit/>
          </a:bodyPr>
          <a:lstStyle/>
          <a:p>
            <a:pPr algn="r">
              <a:spcBef>
                <a:spcPct val="0"/>
              </a:spcBef>
            </a:pPr>
            <a:r>
              <a:rPr lang="en-ZA" b="1" dirty="0">
                <a:solidFill>
                  <a:srgbClr val="000000"/>
                </a:solidFill>
                <a:cs typeface="Arial" pitchFamily="34" charset="0"/>
              </a:rPr>
              <a:t>Table of Contents</a:t>
            </a:r>
          </a:p>
        </p:txBody>
      </p:sp>
    </p:spTree>
    <p:extLst>
      <p:ext uri="{BB962C8B-B14F-4D97-AF65-F5344CB8AC3E}">
        <p14:creationId xmlns:p14="http://schemas.microsoft.com/office/powerpoint/2010/main" val="32267508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 | Normal">
    <p:spTree>
      <p:nvGrpSpPr>
        <p:cNvPr id="1" name=""/>
        <p:cNvGrpSpPr/>
        <p:nvPr/>
      </p:nvGrpSpPr>
      <p:grpSpPr>
        <a:xfrm>
          <a:off x="0" y="0"/>
          <a:ext cx="0" cy="0"/>
          <a:chOff x="0" y="0"/>
          <a:chExt cx="0" cy="0"/>
        </a:xfrm>
      </p:grpSpPr>
      <p:pic>
        <p:nvPicPr>
          <p:cNvPr id="4" name="Picture 3" descr="GENESIS_Letterhead Page Number 2016.jpg"/>
          <p:cNvPicPr>
            <a:picLocks noChangeAspect="1"/>
          </p:cNvPicPr>
          <p:nvPr userDrawn="1"/>
        </p:nvPicPr>
        <p:blipFill rotWithShape="1">
          <a:blip r:embed="rId9" cstate="print">
            <a:extLst>
              <a:ext uri="{28A0092B-C50C-407E-A947-70E740481C1C}">
                <a14:useLocalDpi xmlns:a14="http://schemas.microsoft.com/office/drawing/2010/main" val="0"/>
              </a:ext>
            </a:extLst>
          </a:blip>
          <a:srcRect r="66866" b="62172"/>
          <a:stretch/>
        </p:blipFill>
        <p:spPr>
          <a:xfrm>
            <a:off x="8959902" y="6509568"/>
            <a:ext cx="405575" cy="264368"/>
          </a:xfrm>
          <a:prstGeom prst="rect">
            <a:avLst/>
          </a:prstGeom>
        </p:spPr>
      </p:pic>
      <p:graphicFrame>
        <p:nvGraphicFramePr>
          <p:cNvPr id="8" name="Object 7" hidden="1"/>
          <p:cNvGraphicFramePr>
            <a:graphicFrameLocks noChangeAspect="1"/>
          </p:cNvGraphicFramePr>
          <p:nvPr userDrawn="1">
            <p:custDataLst>
              <p:tags r:id="rId2"/>
            </p:custDataLst>
            <p:extLst>
              <p:ext uri="{D42A27DB-BD31-4B8C-83A1-F6EECF244321}">
                <p14:modId xmlns:p14="http://schemas.microsoft.com/office/powerpoint/2010/main" val="379181222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780" name="think-cell Slide" r:id="rId10" imgW="270" imgH="270" progId="TCLayout.ActiveDocument.1">
                  <p:embed/>
                </p:oleObj>
              </mc:Choice>
              <mc:Fallback>
                <p:oleObj name="think-cell Slide" r:id="rId10" imgW="270" imgH="270" progId="TCLayout.ActiveDocument.1">
                  <p:embed/>
                  <p:pic>
                    <p:nvPicPr>
                      <p:cNvPr id="0" name=""/>
                      <p:cNvPicPr/>
                      <p:nvPr/>
                    </p:nvPicPr>
                    <p:blipFill>
                      <a:blip r:embed="rId11"/>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custDataLst>
              <p:tags r:id="rId3"/>
            </p:custDataLst>
          </p:nvPr>
        </p:nvSpPr>
        <p:spPr>
          <a:xfrm>
            <a:off x="367927" y="268639"/>
            <a:ext cx="9185517" cy="639762"/>
          </a:xfrm>
          <a:prstGeom prst="rect">
            <a:avLst/>
          </a:prstGeom>
        </p:spPr>
        <p:txBody>
          <a:bodyPr anchor="ctr">
            <a:noAutofit/>
          </a:bodyPr>
          <a:lstStyle>
            <a:lvl1pPr algn="l">
              <a:defRPr sz="1800" b="0"/>
            </a:lvl1pPr>
          </a:lstStyle>
          <a:p>
            <a:r>
              <a:rPr lang="en-US"/>
              <a:t>Click to edit Master title style</a:t>
            </a:r>
            <a:endParaRPr lang="en-US" dirty="0"/>
          </a:p>
        </p:txBody>
      </p:sp>
      <p:sp>
        <p:nvSpPr>
          <p:cNvPr id="5" name="Slide Number Placeholder 1"/>
          <p:cNvSpPr>
            <a:spLocks noGrp="1"/>
          </p:cNvSpPr>
          <p:nvPr>
            <p:ph type="sldNum" sz="quarter" idx="11"/>
            <p:custDataLst>
              <p:tags r:id="rId4"/>
            </p:custDataLst>
          </p:nvPr>
        </p:nvSpPr>
        <p:spPr>
          <a:xfrm>
            <a:off x="9339342" y="6559991"/>
            <a:ext cx="532502" cy="123111"/>
          </a:xfrm>
          <a:prstGeom prst="rect">
            <a:avLst/>
          </a:prstGeom>
        </p:spPr>
        <p:txBody>
          <a:bodyPr lIns="0" tIns="0" rIns="0" bIns="0" anchor="b" anchorCtr="0">
            <a:spAutoFit/>
          </a:bodyPr>
          <a:lstStyle>
            <a:lvl1pPr algn="l">
              <a:defRPr sz="800"/>
            </a:lvl1pPr>
          </a:lstStyle>
          <a:p>
            <a:fld id="{256D3EEF-DE4E-429D-8EC4-DDC531AFF587}" type="slidenum">
              <a:rPr lang="en-US" smtClean="0">
                <a:solidFill>
                  <a:srgbClr val="000000"/>
                </a:solidFill>
              </a:rPr>
              <a:pPr/>
              <a:t>‹#›</a:t>
            </a:fld>
            <a:endParaRPr lang="en-US" dirty="0">
              <a:solidFill>
                <a:srgbClr val="000000"/>
              </a:solidFill>
            </a:endParaRPr>
          </a:p>
        </p:txBody>
      </p:sp>
      <p:sp>
        <p:nvSpPr>
          <p:cNvPr id="10" name="Text Placeholder 9"/>
          <p:cNvSpPr>
            <a:spLocks noGrp="1"/>
          </p:cNvSpPr>
          <p:nvPr>
            <p:ph type="body" sz="quarter" idx="14" hasCustomPrompt="1"/>
            <p:custDataLst>
              <p:tags r:id="rId5"/>
            </p:custDataLst>
          </p:nvPr>
        </p:nvSpPr>
        <p:spPr>
          <a:xfrm>
            <a:off x="367928" y="6533601"/>
            <a:ext cx="7019999" cy="167515"/>
          </a:xfrm>
          <a:prstGeom prst="rect">
            <a:avLst/>
          </a:prstGeom>
        </p:spPr>
        <p:txBody>
          <a:bodyPr lIns="0" tIns="0" rIns="0" bIns="0" anchor="b">
            <a:noAutofit/>
          </a:bodyPr>
          <a:lstStyle>
            <a:lvl1pPr marL="0" indent="0">
              <a:spcBef>
                <a:spcPts val="0"/>
              </a:spcBef>
              <a:spcAft>
                <a:spcPts val="0"/>
              </a:spcAft>
              <a:buFontTx/>
              <a:buNone/>
              <a:defRPr sz="1000">
                <a:solidFill>
                  <a:schemeClr val="tx1"/>
                </a:solidFill>
              </a:defRPr>
            </a:lvl1pPr>
            <a:lvl2pPr marL="344488" indent="0">
              <a:buFontTx/>
              <a:buNone/>
              <a:defRPr sz="800">
                <a:solidFill>
                  <a:schemeClr val="tx1"/>
                </a:solidFill>
              </a:defRPr>
            </a:lvl2pPr>
            <a:lvl3pPr marL="625475" indent="0">
              <a:buFontTx/>
              <a:buNone/>
              <a:defRPr sz="800">
                <a:solidFill>
                  <a:schemeClr val="tx1"/>
                </a:solidFill>
              </a:defRPr>
            </a:lvl3pPr>
            <a:lvl4pPr marL="738188" indent="0">
              <a:buFontTx/>
              <a:buNone/>
              <a:defRPr sz="800">
                <a:solidFill>
                  <a:schemeClr val="tx1"/>
                </a:solidFill>
              </a:defRPr>
            </a:lvl4pPr>
            <a:lvl5pPr marL="1828800" indent="0">
              <a:buFontTx/>
              <a:buNone/>
              <a:defRPr sz="800">
                <a:solidFill>
                  <a:schemeClr val="tx1"/>
                </a:solidFill>
              </a:defRPr>
            </a:lvl5pPr>
          </a:lstStyle>
          <a:p>
            <a:pPr lvl="0"/>
            <a:r>
              <a:rPr lang="en-US" dirty="0"/>
              <a:t>Click to edit Sources and Notes</a:t>
            </a:r>
            <a:endParaRPr lang="en-ZA" dirty="0"/>
          </a:p>
        </p:txBody>
      </p:sp>
      <p:cxnSp>
        <p:nvCxnSpPr>
          <p:cNvPr id="6" name="Straight Connector 5"/>
          <p:cNvCxnSpPr/>
          <p:nvPr userDrawn="1">
            <p:custDataLst>
              <p:tags r:id="rId6"/>
            </p:custDataLst>
          </p:nvPr>
        </p:nvCxnSpPr>
        <p:spPr>
          <a:xfrm>
            <a:off x="349118" y="260350"/>
            <a:ext cx="0" cy="647700"/>
          </a:xfrm>
          <a:prstGeom prst="line">
            <a:avLst/>
          </a:prstGeom>
          <a:ln w="38100" cmpd="sng">
            <a:solidFill>
              <a:srgbClr val="72A84E"/>
            </a:solidFill>
          </a:ln>
          <a:effectLst/>
        </p:spPr>
        <p:style>
          <a:lnRef idx="2">
            <a:schemeClr val="accent1"/>
          </a:lnRef>
          <a:fillRef idx="0">
            <a:schemeClr val="accent1"/>
          </a:fillRef>
          <a:effectRef idx="1">
            <a:schemeClr val="accent1"/>
          </a:effectRef>
          <a:fontRef idx="minor">
            <a:schemeClr val="tx1"/>
          </a:fontRef>
        </p:style>
      </p:cxnSp>
      <p:sp>
        <p:nvSpPr>
          <p:cNvPr id="15" name="Text Placeholder 3"/>
          <p:cNvSpPr>
            <a:spLocks noGrp="1"/>
          </p:cNvSpPr>
          <p:nvPr>
            <p:ph type="body" sz="quarter" idx="15"/>
            <p:custDataLst>
              <p:tags r:id="rId7"/>
            </p:custDataLst>
          </p:nvPr>
        </p:nvSpPr>
        <p:spPr>
          <a:xfrm>
            <a:off x="378278" y="1196975"/>
            <a:ext cx="9183234" cy="4832350"/>
          </a:xfrm>
          <a:prstGeom prst="rect">
            <a:avLst/>
          </a:prstGeom>
        </p:spPr>
        <p:txBody>
          <a:bodyPr>
            <a:noAutofit/>
          </a:bodyPr>
          <a:lstStyle>
            <a:lvl1pPr marL="180000" indent="-180000">
              <a:spcBef>
                <a:spcPts val="300"/>
              </a:spcBef>
              <a:spcAft>
                <a:spcPts val="300"/>
              </a:spcAft>
              <a:buClr>
                <a:schemeClr val="tx2"/>
              </a:buClr>
              <a:buFont typeface="Arial"/>
              <a:buChar char="•"/>
              <a:defRPr sz="1200"/>
            </a:lvl1pPr>
            <a:lvl2pPr marL="450000" indent="-180000">
              <a:spcBef>
                <a:spcPts val="300"/>
              </a:spcBef>
              <a:spcAft>
                <a:spcPts val="300"/>
              </a:spcAft>
              <a:buClr>
                <a:schemeClr val="tx2"/>
              </a:buClr>
              <a:buFont typeface="Arial"/>
              <a:buChar char="•"/>
              <a:defRPr sz="1200"/>
            </a:lvl2pPr>
            <a:lvl3pPr marL="625475" indent="180000">
              <a:spcBef>
                <a:spcPts val="300"/>
              </a:spcBef>
              <a:spcAft>
                <a:spcPts val="300"/>
              </a:spcAft>
              <a:buClr>
                <a:schemeClr val="tx2"/>
              </a:buClr>
              <a:buFont typeface="Arial"/>
              <a:buChar char="•"/>
              <a:defRPr sz="12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6087726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 | Normal (no Green Line)">
    <p:spTree>
      <p:nvGrpSpPr>
        <p:cNvPr id="1" name=""/>
        <p:cNvGrpSpPr/>
        <p:nvPr/>
      </p:nvGrpSpPr>
      <p:grpSpPr>
        <a:xfrm>
          <a:off x="0" y="0"/>
          <a:ext cx="0" cy="0"/>
          <a:chOff x="0" y="0"/>
          <a:chExt cx="0" cy="0"/>
        </a:xfrm>
      </p:grpSpPr>
      <p:pic>
        <p:nvPicPr>
          <p:cNvPr id="9" name="Picture 8" descr="GENESIS_Letterhead Page Number 2016.jpg"/>
          <p:cNvPicPr>
            <a:picLocks noChangeAspect="1"/>
          </p:cNvPicPr>
          <p:nvPr userDrawn="1"/>
        </p:nvPicPr>
        <p:blipFill rotWithShape="1">
          <a:blip r:embed="rId4" cstate="print">
            <a:extLst>
              <a:ext uri="{28A0092B-C50C-407E-A947-70E740481C1C}">
                <a14:useLocalDpi xmlns:a14="http://schemas.microsoft.com/office/drawing/2010/main" val="0"/>
              </a:ext>
            </a:extLst>
          </a:blip>
          <a:srcRect r="66866" b="62172"/>
          <a:stretch/>
        </p:blipFill>
        <p:spPr>
          <a:xfrm>
            <a:off x="8963947" y="6509568"/>
            <a:ext cx="405575" cy="264368"/>
          </a:xfrm>
          <a:prstGeom prst="rect">
            <a:avLst/>
          </a:prstGeom>
        </p:spPr>
      </p:pic>
      <p:sp>
        <p:nvSpPr>
          <p:cNvPr id="2" name="Title 1"/>
          <p:cNvSpPr>
            <a:spLocks noGrp="1"/>
          </p:cNvSpPr>
          <p:nvPr>
            <p:ph type="title"/>
          </p:nvPr>
        </p:nvSpPr>
        <p:spPr>
          <a:xfrm>
            <a:off x="367927" y="268639"/>
            <a:ext cx="9185517" cy="639762"/>
          </a:xfrm>
          <a:prstGeom prst="rect">
            <a:avLst/>
          </a:prstGeom>
        </p:spPr>
        <p:txBody>
          <a:bodyPr anchor="ctr">
            <a:noAutofit/>
          </a:bodyPr>
          <a:lstStyle>
            <a:lvl1pPr algn="l">
              <a:defRPr sz="1800" b="0"/>
            </a:lvl1pPr>
          </a:lstStyle>
          <a:p>
            <a:r>
              <a:rPr lang="en-US"/>
              <a:t>Click to edit Master title style</a:t>
            </a:r>
            <a:endParaRPr lang="en-US" dirty="0"/>
          </a:p>
        </p:txBody>
      </p:sp>
      <p:sp>
        <p:nvSpPr>
          <p:cNvPr id="5" name="Slide Number Placeholder 1"/>
          <p:cNvSpPr>
            <a:spLocks noGrp="1"/>
          </p:cNvSpPr>
          <p:nvPr>
            <p:ph type="sldNum" sz="quarter" idx="11"/>
            <p:custDataLst>
              <p:tags r:id="rId1"/>
            </p:custDataLst>
          </p:nvPr>
        </p:nvSpPr>
        <p:spPr>
          <a:xfrm>
            <a:off x="9343387" y="6559991"/>
            <a:ext cx="532502" cy="123111"/>
          </a:xfrm>
          <a:prstGeom prst="rect">
            <a:avLst/>
          </a:prstGeom>
        </p:spPr>
        <p:txBody>
          <a:bodyPr lIns="0" tIns="0" rIns="0" bIns="0" anchor="b" anchorCtr="0">
            <a:spAutoFit/>
          </a:bodyPr>
          <a:lstStyle>
            <a:lvl1pPr algn="l">
              <a:defRPr sz="800"/>
            </a:lvl1pPr>
          </a:lstStyle>
          <a:p>
            <a:fld id="{256D3EEF-DE4E-429D-8EC4-DDC531AFF587}" type="slidenum">
              <a:rPr lang="en-US" smtClean="0">
                <a:solidFill>
                  <a:srgbClr val="000000"/>
                </a:solidFill>
              </a:rPr>
              <a:pPr/>
              <a:t>‹#›</a:t>
            </a:fld>
            <a:endParaRPr lang="en-US" dirty="0">
              <a:solidFill>
                <a:srgbClr val="000000"/>
              </a:solidFill>
            </a:endParaRPr>
          </a:p>
        </p:txBody>
      </p:sp>
      <p:sp>
        <p:nvSpPr>
          <p:cNvPr id="10" name="Text Placeholder 9"/>
          <p:cNvSpPr>
            <a:spLocks noGrp="1"/>
          </p:cNvSpPr>
          <p:nvPr>
            <p:ph type="body" sz="quarter" idx="14" hasCustomPrompt="1"/>
          </p:nvPr>
        </p:nvSpPr>
        <p:spPr>
          <a:xfrm>
            <a:off x="367926" y="6533601"/>
            <a:ext cx="7020000" cy="167515"/>
          </a:xfrm>
          <a:prstGeom prst="rect">
            <a:avLst/>
          </a:prstGeom>
        </p:spPr>
        <p:txBody>
          <a:bodyPr lIns="0" tIns="0" rIns="0" bIns="0" anchor="b">
            <a:noAutofit/>
          </a:bodyPr>
          <a:lstStyle>
            <a:lvl1pPr marL="0" indent="0">
              <a:spcBef>
                <a:spcPts val="0"/>
              </a:spcBef>
              <a:spcAft>
                <a:spcPts val="0"/>
              </a:spcAft>
              <a:buFontTx/>
              <a:buNone/>
              <a:defRPr sz="1000">
                <a:solidFill>
                  <a:schemeClr val="tx1"/>
                </a:solidFill>
              </a:defRPr>
            </a:lvl1pPr>
            <a:lvl2pPr marL="344488" indent="0">
              <a:buFontTx/>
              <a:buNone/>
              <a:defRPr sz="800">
                <a:solidFill>
                  <a:schemeClr val="tx1"/>
                </a:solidFill>
              </a:defRPr>
            </a:lvl2pPr>
            <a:lvl3pPr marL="625475" indent="0">
              <a:buFontTx/>
              <a:buNone/>
              <a:defRPr sz="800">
                <a:solidFill>
                  <a:schemeClr val="tx1"/>
                </a:solidFill>
              </a:defRPr>
            </a:lvl3pPr>
            <a:lvl4pPr marL="738188" indent="0">
              <a:buFontTx/>
              <a:buNone/>
              <a:defRPr sz="800">
                <a:solidFill>
                  <a:schemeClr val="tx1"/>
                </a:solidFill>
              </a:defRPr>
            </a:lvl4pPr>
            <a:lvl5pPr marL="1828800" indent="0">
              <a:buFontTx/>
              <a:buNone/>
              <a:defRPr sz="800">
                <a:solidFill>
                  <a:schemeClr val="tx1"/>
                </a:solidFill>
              </a:defRPr>
            </a:lvl5pPr>
          </a:lstStyle>
          <a:p>
            <a:pPr lvl="0"/>
            <a:r>
              <a:rPr lang="en-US" dirty="0"/>
              <a:t>Click to edit Sources and Notes</a:t>
            </a:r>
            <a:endParaRPr lang="en-ZA" dirty="0"/>
          </a:p>
        </p:txBody>
      </p:sp>
      <p:sp>
        <p:nvSpPr>
          <p:cNvPr id="8" name="Text Placeholder 3"/>
          <p:cNvSpPr>
            <a:spLocks noGrp="1"/>
          </p:cNvSpPr>
          <p:nvPr>
            <p:ph type="body" sz="quarter" idx="15"/>
            <p:custDataLst>
              <p:tags r:id="rId2"/>
            </p:custDataLst>
          </p:nvPr>
        </p:nvSpPr>
        <p:spPr>
          <a:xfrm>
            <a:off x="378278" y="1196975"/>
            <a:ext cx="9183234" cy="4832350"/>
          </a:xfrm>
          <a:prstGeom prst="rect">
            <a:avLst/>
          </a:prstGeom>
        </p:spPr>
        <p:txBody>
          <a:bodyPr>
            <a:noAutofit/>
          </a:bodyPr>
          <a:lstStyle>
            <a:lvl1pPr marL="180000" indent="-180000">
              <a:spcBef>
                <a:spcPts val="300"/>
              </a:spcBef>
              <a:spcAft>
                <a:spcPts val="300"/>
              </a:spcAft>
              <a:buClr>
                <a:schemeClr val="tx2"/>
              </a:buClr>
              <a:buFont typeface="Arial"/>
              <a:buChar char="•"/>
              <a:defRPr sz="1200"/>
            </a:lvl1pPr>
            <a:lvl2pPr marL="450000" indent="-180000">
              <a:spcBef>
                <a:spcPts val="300"/>
              </a:spcBef>
              <a:spcAft>
                <a:spcPts val="300"/>
              </a:spcAft>
              <a:buClr>
                <a:schemeClr val="tx2"/>
              </a:buClr>
              <a:buFont typeface="Arial"/>
              <a:buChar char="•"/>
              <a:defRPr sz="1200"/>
            </a:lvl2pPr>
            <a:lvl3pPr marL="625475" indent="180000">
              <a:spcBef>
                <a:spcPts val="300"/>
              </a:spcBef>
              <a:spcAft>
                <a:spcPts val="300"/>
              </a:spcAft>
              <a:buClr>
                <a:schemeClr val="tx2"/>
              </a:buClr>
              <a:buFont typeface="Arial"/>
              <a:buChar char="•"/>
              <a:defRPr sz="12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6113469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G | Workflow">
    <p:spTree>
      <p:nvGrpSpPr>
        <p:cNvPr id="1" name=""/>
        <p:cNvGrpSpPr/>
        <p:nvPr/>
      </p:nvGrpSpPr>
      <p:grpSpPr>
        <a:xfrm>
          <a:off x="0" y="0"/>
          <a:ext cx="0" cy="0"/>
          <a:chOff x="0" y="0"/>
          <a:chExt cx="0" cy="0"/>
        </a:xfrm>
      </p:grpSpPr>
      <p:pic>
        <p:nvPicPr>
          <p:cNvPr id="11" name="Picture 10" descr="GENESIS_Letterhead Page Number 2016.jpg"/>
          <p:cNvPicPr>
            <a:picLocks noChangeAspect="1"/>
          </p:cNvPicPr>
          <p:nvPr userDrawn="1"/>
        </p:nvPicPr>
        <p:blipFill rotWithShape="1">
          <a:blip r:embed="rId3" cstate="print">
            <a:extLst>
              <a:ext uri="{28A0092B-C50C-407E-A947-70E740481C1C}">
                <a14:useLocalDpi xmlns:a14="http://schemas.microsoft.com/office/drawing/2010/main" val="0"/>
              </a:ext>
            </a:extLst>
          </a:blip>
          <a:srcRect r="66866" b="62172"/>
          <a:stretch/>
        </p:blipFill>
        <p:spPr>
          <a:xfrm>
            <a:off x="8962935" y="6509568"/>
            <a:ext cx="405575" cy="264368"/>
          </a:xfrm>
          <a:prstGeom prst="rect">
            <a:avLst/>
          </a:prstGeom>
        </p:spPr>
      </p:pic>
      <p:sp>
        <p:nvSpPr>
          <p:cNvPr id="3" name="Text Placeholder 2"/>
          <p:cNvSpPr>
            <a:spLocks noGrp="1"/>
          </p:cNvSpPr>
          <p:nvPr>
            <p:ph type="body" idx="1"/>
          </p:nvPr>
        </p:nvSpPr>
        <p:spPr>
          <a:xfrm>
            <a:off x="349119" y="1196975"/>
            <a:ext cx="4416426" cy="506319"/>
          </a:xfrm>
          <a:prstGeom prst="rect">
            <a:avLst/>
          </a:prstGeom>
          <a:solidFill>
            <a:schemeClr val="tx2">
              <a:lumMod val="40000"/>
              <a:lumOff val="60000"/>
            </a:schemeClr>
          </a:solidFill>
          <a:ln w="9525" cmpd="sng">
            <a:noFill/>
          </a:ln>
        </p:spPr>
        <p:txBody>
          <a:bodyPr anchor="ctr">
            <a:noAutofit/>
          </a:bodyPr>
          <a:lstStyle>
            <a:lvl1pPr marL="0" indent="0" algn="l">
              <a:spcBef>
                <a:spcPts val="0"/>
              </a:spcBef>
              <a:spcAft>
                <a:spcPts val="600"/>
              </a:spcAft>
              <a:buNone/>
              <a:defRPr sz="1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9119" y="1747004"/>
            <a:ext cx="4416426" cy="4437896"/>
          </a:xfrm>
          <a:prstGeom prst="rect">
            <a:avLst/>
          </a:prstGeom>
          <a:ln w="9525" cmpd="sng">
            <a:solidFill>
              <a:srgbClr val="72A84E"/>
            </a:solidFill>
          </a:ln>
        </p:spPr>
        <p:txBody>
          <a:bodyPr>
            <a:noAutofit/>
          </a:bodyPr>
          <a:lstStyle>
            <a:lvl1pPr marL="179388" indent="-179388">
              <a:spcBef>
                <a:spcPts val="300"/>
              </a:spcBef>
              <a:spcAft>
                <a:spcPts val="300"/>
              </a:spcAft>
              <a:buClr>
                <a:schemeClr val="tx2"/>
              </a:buClr>
              <a:buFont typeface="Arial"/>
              <a:buChar char="•"/>
              <a:defRPr sz="1200"/>
            </a:lvl1pPr>
            <a:lvl2pPr marL="450850" indent="-180975">
              <a:spcBef>
                <a:spcPts val="300"/>
              </a:spcBef>
              <a:spcAft>
                <a:spcPts val="300"/>
              </a:spcAft>
              <a:buClr>
                <a:schemeClr val="tx2"/>
              </a:buClr>
              <a:buFont typeface="Arial"/>
              <a:buChar char="•"/>
              <a:defRPr sz="1200"/>
            </a:lvl2pPr>
            <a:lvl3pPr marL="625475" indent="180000">
              <a:spcBef>
                <a:spcPts val="300"/>
              </a:spcBef>
              <a:spcAft>
                <a:spcPts val="300"/>
              </a:spcAft>
              <a:buClr>
                <a:schemeClr val="tx2"/>
              </a:buClr>
              <a:buFont typeface="Arial"/>
              <a:buChar char="•"/>
              <a:defRPr sz="1200"/>
            </a:lvl3pPr>
            <a:lvl4pPr>
              <a:spcBef>
                <a:spcPts val="300"/>
              </a:spcBef>
              <a:spcAft>
                <a:spcPts val="300"/>
              </a:spcAft>
              <a:buClr>
                <a:schemeClr val="accent2"/>
              </a:buClr>
              <a:defRPr sz="1200"/>
            </a:lvl4pPr>
            <a:lvl5pPr>
              <a:spcBef>
                <a:spcPts val="300"/>
              </a:spcBef>
              <a:spcAft>
                <a:spcPts val="300"/>
              </a:spcAft>
              <a:buClr>
                <a:schemeClr val="accent2"/>
              </a:buCl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5150760" y="1196975"/>
            <a:ext cx="4418162" cy="506319"/>
          </a:xfrm>
          <a:prstGeom prst="rect">
            <a:avLst/>
          </a:prstGeom>
          <a:solidFill>
            <a:srgbClr val="C6DEB7"/>
          </a:solidFill>
          <a:ln w="9525" cmpd="sng">
            <a:noFill/>
          </a:ln>
        </p:spPr>
        <p:txBody>
          <a:bodyPr anchor="ctr">
            <a:noAutofit/>
          </a:bodyPr>
          <a:lstStyle>
            <a:lvl1pPr marL="0" indent="0" algn="l">
              <a:spcBef>
                <a:spcPts val="0"/>
              </a:spcBef>
              <a:spcAft>
                <a:spcPts val="600"/>
              </a:spcAft>
              <a:buNone/>
              <a:defRPr sz="1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50760" y="1747003"/>
            <a:ext cx="4418162" cy="4437897"/>
          </a:xfrm>
          <a:prstGeom prst="rect">
            <a:avLst/>
          </a:prstGeom>
          <a:ln w="9525" cmpd="sng">
            <a:solidFill>
              <a:srgbClr val="72A84E"/>
            </a:solidFill>
          </a:ln>
        </p:spPr>
        <p:txBody>
          <a:bodyPr>
            <a:noAutofit/>
          </a:bodyPr>
          <a:lstStyle>
            <a:lvl1pPr marL="179388" indent="-179388">
              <a:spcBef>
                <a:spcPts val="300"/>
              </a:spcBef>
              <a:spcAft>
                <a:spcPts val="300"/>
              </a:spcAft>
              <a:buClr>
                <a:schemeClr val="tx2"/>
              </a:buClr>
              <a:buFont typeface="Arial"/>
              <a:buChar char="•"/>
              <a:defRPr sz="1200"/>
            </a:lvl1pPr>
            <a:lvl2pPr marL="360363" marR="0" indent="-180975" algn="l" defTabSz="914400" rtl="0" eaLnBrk="1" fontAlgn="auto" latinLnBrk="0" hangingPunct="1">
              <a:lnSpc>
                <a:spcPct val="100000"/>
              </a:lnSpc>
              <a:spcBef>
                <a:spcPts val="300"/>
              </a:spcBef>
              <a:spcAft>
                <a:spcPts val="300"/>
              </a:spcAft>
              <a:buClr>
                <a:schemeClr val="tx2"/>
              </a:buClr>
              <a:buSzTx/>
              <a:buFont typeface="Arial"/>
              <a:buChar char="•"/>
              <a:tabLst/>
              <a:defRPr sz="1200"/>
            </a:lvl2pPr>
            <a:lvl3pPr marL="623888" indent="-177800">
              <a:spcBef>
                <a:spcPts val="300"/>
              </a:spcBef>
              <a:spcAft>
                <a:spcPts val="300"/>
              </a:spcAft>
              <a:buClr>
                <a:schemeClr val="tx2"/>
              </a:buClr>
              <a:buFont typeface="Arial"/>
              <a:buChar char="•"/>
              <a:defRPr sz="1200"/>
            </a:lvl3pPr>
            <a:lvl4pPr marL="909638" indent="-171450">
              <a:spcBef>
                <a:spcPts val="300"/>
              </a:spcBef>
              <a:spcAft>
                <a:spcPts val="300"/>
              </a:spcAft>
              <a:buClr>
                <a:schemeClr val="tx2"/>
              </a:buClr>
              <a:buFont typeface="Arial"/>
              <a:buChar char="•"/>
              <a:defRPr sz="1200"/>
            </a:lvl4pPr>
            <a:lvl5pPr>
              <a:spcBef>
                <a:spcPts val="300"/>
              </a:spcBef>
              <a:spcAft>
                <a:spcPts val="300"/>
              </a:spcAft>
              <a:buClr>
                <a:schemeClr val="accent2"/>
              </a:buCl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12" name="Slide Number Placeholder 1"/>
          <p:cNvSpPr>
            <a:spLocks noGrp="1"/>
          </p:cNvSpPr>
          <p:nvPr>
            <p:ph type="sldNum" sz="quarter" idx="11"/>
            <p:custDataLst>
              <p:tags r:id="rId1"/>
            </p:custDataLst>
          </p:nvPr>
        </p:nvSpPr>
        <p:spPr>
          <a:xfrm>
            <a:off x="9342375" y="6559990"/>
            <a:ext cx="532502" cy="123111"/>
          </a:xfrm>
          <a:prstGeom prst="rect">
            <a:avLst/>
          </a:prstGeom>
        </p:spPr>
        <p:txBody>
          <a:bodyPr lIns="0" tIns="0" rIns="0" bIns="0" anchor="b" anchorCtr="0">
            <a:spAutoFit/>
          </a:bodyPr>
          <a:lstStyle>
            <a:lvl1pPr algn="l">
              <a:defRPr sz="800"/>
            </a:lvl1pPr>
          </a:lstStyle>
          <a:p>
            <a:fld id="{256D3EEF-DE4E-429D-8EC4-DDC531AFF587}" type="slidenum">
              <a:rPr lang="en-US" smtClean="0">
                <a:solidFill>
                  <a:srgbClr val="000000"/>
                </a:solidFill>
              </a:rPr>
              <a:pPr/>
              <a:t>‹#›</a:t>
            </a:fld>
            <a:endParaRPr lang="en-US" dirty="0">
              <a:solidFill>
                <a:srgbClr val="000000"/>
              </a:solidFill>
            </a:endParaRPr>
          </a:p>
        </p:txBody>
      </p:sp>
      <p:sp>
        <p:nvSpPr>
          <p:cNvPr id="14" name="Title 1"/>
          <p:cNvSpPr>
            <a:spLocks noGrp="1"/>
          </p:cNvSpPr>
          <p:nvPr>
            <p:ph type="title"/>
          </p:nvPr>
        </p:nvSpPr>
        <p:spPr>
          <a:xfrm>
            <a:off x="367927" y="268639"/>
            <a:ext cx="9185517" cy="639762"/>
          </a:xfrm>
          <a:prstGeom prst="rect">
            <a:avLst/>
          </a:prstGeom>
        </p:spPr>
        <p:txBody>
          <a:bodyPr anchor="ctr">
            <a:noAutofit/>
          </a:bodyPr>
          <a:lstStyle>
            <a:lvl1pPr algn="l">
              <a:defRPr sz="1800" b="0"/>
            </a:lvl1pPr>
          </a:lstStyle>
          <a:p>
            <a:r>
              <a:rPr lang="en-US" dirty="0"/>
              <a:t>Click to edit Master title style</a:t>
            </a:r>
          </a:p>
        </p:txBody>
      </p:sp>
      <p:cxnSp>
        <p:nvCxnSpPr>
          <p:cNvPr id="9" name="Straight Connector 8"/>
          <p:cNvCxnSpPr/>
          <p:nvPr userDrawn="1"/>
        </p:nvCxnSpPr>
        <p:spPr>
          <a:xfrm>
            <a:off x="349118" y="260350"/>
            <a:ext cx="0" cy="647700"/>
          </a:xfrm>
          <a:prstGeom prst="line">
            <a:avLst/>
          </a:prstGeom>
          <a:ln w="38100" cmpd="sng">
            <a:solidFill>
              <a:srgbClr val="72A84E"/>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0450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 | Contents">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499575" y="1635132"/>
            <a:ext cx="6053868" cy="3587736"/>
          </a:xfrm>
          <a:prstGeom prst="rect">
            <a:avLst/>
          </a:prstGeom>
        </p:spPr>
        <p:txBody>
          <a:bodyPr anchor="ctr">
            <a:noAutofit/>
          </a:bodyPr>
          <a:lstStyle>
            <a:lvl1pPr marL="0" marR="0" indent="0" algn="l" defTabSz="360000" rtl="0" eaLnBrk="1" fontAlgn="auto" latinLnBrk="0" hangingPunct="1">
              <a:lnSpc>
                <a:spcPct val="150000"/>
              </a:lnSpc>
              <a:spcBef>
                <a:spcPts val="0"/>
              </a:spcBef>
              <a:spcAft>
                <a:spcPts val="0"/>
              </a:spcAft>
              <a:buClr>
                <a:schemeClr val="accent2"/>
              </a:buClr>
              <a:buSzTx/>
              <a:buFontTx/>
              <a:buNone/>
              <a:tabLst/>
              <a:defRPr sz="1400" baseline="0"/>
            </a:lvl1pPr>
            <a:lvl2pPr marL="541338" indent="-196850">
              <a:spcBef>
                <a:spcPts val="1500"/>
              </a:spcBef>
              <a:spcAft>
                <a:spcPts val="1500"/>
              </a:spcAft>
              <a:buClr>
                <a:schemeClr val="bg2"/>
              </a:buClr>
              <a:buFont typeface="Arial" pitchFamily="34" charset="0"/>
              <a:buChar char="•"/>
              <a:defRPr sz="1400"/>
            </a:lvl2pPr>
            <a:lvl3pPr marL="801688" indent="-176213">
              <a:spcBef>
                <a:spcPts val="1500"/>
              </a:spcBef>
              <a:spcAft>
                <a:spcPts val="1500"/>
              </a:spcAft>
              <a:buClr>
                <a:schemeClr val="bg2"/>
              </a:buClr>
              <a:buFont typeface="Arial" pitchFamily="34" charset="0"/>
              <a:buChar char="‒"/>
              <a:defRPr sz="1400"/>
            </a:lvl3pPr>
            <a:lvl4pPr>
              <a:spcBef>
                <a:spcPts val="1200"/>
              </a:spcBef>
              <a:buFont typeface="+mj-lt"/>
              <a:buAutoNum type="arabicPeriod"/>
              <a:defRPr sz="1400"/>
            </a:lvl4pPr>
            <a:lvl5pPr>
              <a:buFont typeface="+mj-lt"/>
              <a:buAutoNum type="arabicPeriod"/>
              <a:defRPr/>
            </a:lvl5pPr>
          </a:lstStyle>
          <a:p>
            <a:pPr lvl="0"/>
            <a:r>
              <a:rPr lang="en-US" dirty="0"/>
              <a:t>Click to add Sections to the Table of Contents</a:t>
            </a:r>
            <a:br>
              <a:rPr lang="en-US" dirty="0"/>
            </a:br>
            <a:r>
              <a:rPr lang="en-US" dirty="0"/>
              <a:t>Use Bold to highlight the section that follows</a:t>
            </a:r>
            <a:br>
              <a:rPr lang="en-US" dirty="0"/>
            </a:br>
            <a:r>
              <a:rPr lang="en-US" dirty="0"/>
              <a:t>Do not use Bullets to mark sections</a:t>
            </a:r>
            <a:br>
              <a:rPr lang="en-US" dirty="0"/>
            </a:br>
            <a:r>
              <a:rPr lang="en-US" dirty="0"/>
              <a:t>	Subsections will be indented automatically</a:t>
            </a:r>
            <a:br>
              <a:rPr lang="en-US" dirty="0"/>
            </a:br>
            <a:r>
              <a:rPr lang="en-US" dirty="0"/>
              <a:t>Use capital letters as you would in a normal sentence</a:t>
            </a:r>
            <a:br>
              <a:rPr lang="en-US" dirty="0"/>
            </a:br>
            <a:r>
              <a:rPr lang="en-US" dirty="0"/>
              <a:t>Grey out sections that follow if required</a:t>
            </a:r>
          </a:p>
        </p:txBody>
      </p:sp>
      <p:cxnSp>
        <p:nvCxnSpPr>
          <p:cNvPr id="4" name="Straight Connector 3"/>
          <p:cNvCxnSpPr/>
          <p:nvPr userDrawn="1"/>
        </p:nvCxnSpPr>
        <p:spPr>
          <a:xfrm>
            <a:off x="3245789" y="2091306"/>
            <a:ext cx="0" cy="2675391"/>
          </a:xfrm>
          <a:prstGeom prst="line">
            <a:avLst/>
          </a:prstGeom>
          <a:ln w="38100" cmpd="sng">
            <a:solidFill>
              <a:srgbClr val="72A84E"/>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userDrawn="1"/>
        </p:nvSpPr>
        <p:spPr>
          <a:xfrm>
            <a:off x="332909" y="3244335"/>
            <a:ext cx="2667000" cy="369332"/>
          </a:xfrm>
          <a:prstGeom prst="rect">
            <a:avLst/>
          </a:prstGeom>
          <a:noFill/>
        </p:spPr>
        <p:txBody>
          <a:bodyPr wrap="square" rtlCol="0">
            <a:noAutofit/>
          </a:bodyPr>
          <a:lstStyle/>
          <a:p>
            <a:pPr algn="r" defTabSz="914400" rtl="0" eaLnBrk="1" latinLnBrk="0" hangingPunct="1">
              <a:spcBef>
                <a:spcPct val="0"/>
              </a:spcBef>
              <a:buNone/>
            </a:pPr>
            <a:r>
              <a:rPr lang="en-ZA" sz="1800" b="1" kern="1200" baseline="0" dirty="0">
                <a:solidFill>
                  <a:schemeClr val="tx1"/>
                </a:solidFill>
                <a:latin typeface="Arial" pitchFamily="34" charset="0"/>
                <a:ea typeface="+mj-ea"/>
                <a:cs typeface="Arial" pitchFamily="34" charset="0"/>
              </a:rPr>
              <a:t>Table of Contents</a:t>
            </a:r>
          </a:p>
        </p:txBody>
      </p:sp>
    </p:spTree>
    <p:extLst>
      <p:ext uri="{BB962C8B-B14F-4D97-AF65-F5344CB8AC3E}">
        <p14:creationId xmlns:p14="http://schemas.microsoft.com/office/powerpoint/2010/main" val="35186040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G | Authors ">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93078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 | Blank">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D1F166E-928D-493F-B70C-8FE1CCD2E876}"/>
              </a:ext>
            </a:extLst>
          </p:cNvPr>
          <p:cNvGraphicFramePr>
            <a:graphicFrameLocks noChangeAspect="1"/>
          </p:cNvGraphicFramePr>
          <p:nvPr userDrawn="1">
            <p:custDataLst>
              <p:tags r:id="rId2"/>
            </p:custDataLst>
            <p:extLst>
              <p:ext uri="{D42A27DB-BD31-4B8C-83A1-F6EECF244321}">
                <p14:modId xmlns:p14="http://schemas.microsoft.com/office/powerpoint/2010/main" val="423710393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7944" name="think-cell Slide" r:id="rId4" imgW="395" imgH="394" progId="TCLayout.ActiveDocument.1">
                  <p:embed/>
                </p:oleObj>
              </mc:Choice>
              <mc:Fallback>
                <p:oleObj name="think-cell Slide" r:id="rId4" imgW="395" imgH="394"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41662675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 | Titl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3886"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7" cy="1587"/>
                      </a:xfrm>
                      <a:prstGeom prst="rect">
                        <a:avLst/>
                      </a:prstGeom>
                    </p:spPr>
                  </p:pic>
                </p:oleObj>
              </mc:Fallback>
            </mc:AlternateContent>
          </a:graphicData>
        </a:graphic>
      </p:graphicFrame>
      <p:sp>
        <p:nvSpPr>
          <p:cNvPr id="11" name="Title 1"/>
          <p:cNvSpPr>
            <a:spLocks noGrp="1"/>
          </p:cNvSpPr>
          <p:nvPr>
            <p:ph type="ctrTitle" hasCustomPrompt="1"/>
            <p:custDataLst>
              <p:tags r:id="rId3"/>
            </p:custDataLst>
          </p:nvPr>
        </p:nvSpPr>
        <p:spPr>
          <a:xfrm>
            <a:off x="1408941" y="2107975"/>
            <a:ext cx="8009205" cy="468785"/>
          </a:xfrm>
          <a:prstGeom prst="rect">
            <a:avLst/>
          </a:prstGeom>
        </p:spPr>
        <p:txBody>
          <a:bodyPr anchor="ctr">
            <a:noAutofit/>
          </a:bodyPr>
          <a:lstStyle>
            <a:lvl1pPr algn="l">
              <a:lnSpc>
                <a:spcPct val="100000"/>
              </a:lnSpc>
              <a:spcBef>
                <a:spcPts val="0"/>
              </a:spcBef>
              <a:defRPr sz="2400" b="1">
                <a:latin typeface="Arial" pitchFamily="34" charset="0"/>
                <a:cs typeface="Arial" pitchFamily="34" charset="0"/>
              </a:defRPr>
            </a:lvl1pPr>
          </a:lstStyle>
          <a:p>
            <a:r>
              <a:rPr lang="en-US" dirty="0"/>
              <a:t>Click to add Title</a:t>
            </a:r>
          </a:p>
        </p:txBody>
      </p:sp>
      <p:sp>
        <p:nvSpPr>
          <p:cNvPr id="12" name="Subtitle 2"/>
          <p:cNvSpPr>
            <a:spLocks noGrp="1"/>
          </p:cNvSpPr>
          <p:nvPr>
            <p:ph type="subTitle" idx="1" hasCustomPrompt="1"/>
            <p:custDataLst>
              <p:tags r:id="rId4"/>
            </p:custDataLst>
          </p:nvPr>
        </p:nvSpPr>
        <p:spPr>
          <a:xfrm>
            <a:off x="1408941" y="2585254"/>
            <a:ext cx="8009205" cy="358159"/>
          </a:xfrm>
          <a:prstGeom prst="rect">
            <a:avLst/>
          </a:prstGeom>
        </p:spPr>
        <p:txBody>
          <a:bodyPr anchor="ctr">
            <a:noAutofit/>
          </a:bodyPr>
          <a:lstStyle>
            <a:lvl1pPr marL="0" indent="0" algn="l">
              <a:lnSpc>
                <a:spcPct val="100000"/>
              </a:lnSpc>
              <a:spcBef>
                <a:spcPts val="0"/>
              </a:spcBef>
              <a:buNone/>
              <a:defRPr sz="1800" b="0">
                <a:solidFill>
                  <a:schemeClr val="tx1">
                    <a:lumMod val="50000"/>
                    <a:lumOff val="50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pic>
        <p:nvPicPr>
          <p:cNvPr id="10" name="Picture 9"/>
          <p:cNvPicPr>
            <a:picLocks noChangeAspect="1"/>
          </p:cNvPicPr>
          <p:nvPr userDrawn="1">
            <p:custDataLst>
              <p:tags r:id="rId5"/>
            </p:custDataLst>
          </p:nvPr>
        </p:nvPicPr>
        <p:blipFill>
          <a:blip r:embed="rId13" cstate="print">
            <a:extLst>
              <a:ext uri="{28A0092B-C50C-407E-A947-70E740481C1C}">
                <a14:useLocalDpi xmlns:a14="http://schemas.microsoft.com/office/drawing/2010/main" val="0"/>
              </a:ext>
            </a:extLst>
          </a:blip>
          <a:stretch>
            <a:fillRect/>
          </a:stretch>
        </p:blipFill>
        <p:spPr>
          <a:xfrm>
            <a:off x="5745088" y="5134927"/>
            <a:ext cx="4160912" cy="1723073"/>
          </a:xfrm>
          <a:prstGeom prst="rect">
            <a:avLst/>
          </a:prstGeom>
        </p:spPr>
      </p:pic>
      <p:cxnSp>
        <p:nvCxnSpPr>
          <p:cNvPr id="13" name="Straight Connector 12"/>
          <p:cNvCxnSpPr/>
          <p:nvPr userDrawn="1">
            <p:custDataLst>
              <p:tags r:id="rId6"/>
            </p:custDataLst>
          </p:nvPr>
        </p:nvCxnSpPr>
        <p:spPr>
          <a:xfrm>
            <a:off x="1208584" y="2091306"/>
            <a:ext cx="0" cy="2675391"/>
          </a:xfrm>
          <a:prstGeom prst="line">
            <a:avLst/>
          </a:prstGeom>
          <a:ln w="38100" cmpd="sng">
            <a:solidFill>
              <a:schemeClr val="tx2"/>
            </a:solidFill>
            <a:round/>
          </a:ln>
          <a:effectLst/>
        </p:spPr>
        <p:style>
          <a:lnRef idx="2">
            <a:schemeClr val="accent1"/>
          </a:lnRef>
          <a:fillRef idx="0">
            <a:schemeClr val="accent1"/>
          </a:fillRef>
          <a:effectRef idx="1">
            <a:schemeClr val="accent1"/>
          </a:effectRef>
          <a:fontRef idx="minor">
            <a:schemeClr val="tx1"/>
          </a:fontRef>
        </p:style>
      </p:cxnSp>
      <p:sp>
        <p:nvSpPr>
          <p:cNvPr id="7" name="Text Placeholder 6"/>
          <p:cNvSpPr>
            <a:spLocks noGrp="1"/>
          </p:cNvSpPr>
          <p:nvPr>
            <p:ph type="body" sz="quarter" idx="11" hasCustomPrompt="1"/>
            <p:custDataLst>
              <p:tags r:id="rId7"/>
            </p:custDataLst>
          </p:nvPr>
        </p:nvSpPr>
        <p:spPr>
          <a:xfrm>
            <a:off x="1408941" y="3356992"/>
            <a:ext cx="8008555" cy="350426"/>
          </a:xfrm>
          <a:prstGeom prst="rect">
            <a:avLst/>
          </a:prstGeom>
        </p:spPr>
        <p:txBody>
          <a:bodyPr vert="horz" anchor="ctr"/>
          <a:lstStyle>
            <a:lvl1pPr marL="0" indent="0">
              <a:lnSpc>
                <a:spcPct val="100000"/>
              </a:lnSpc>
              <a:spcBef>
                <a:spcPts val="0"/>
              </a:spcBef>
              <a:buNone/>
              <a:defRPr sz="1600" baseline="0">
                <a:solidFill>
                  <a:schemeClr val="tx1">
                    <a:lumMod val="50000"/>
                    <a:lumOff val="50000"/>
                  </a:schemeClr>
                </a:solidFill>
              </a:defRPr>
            </a:lvl1pPr>
            <a:lvl2pPr marL="0" indent="0">
              <a:buNone/>
              <a:defRPr sz="1400"/>
            </a:lvl2pPr>
            <a:lvl3pPr marL="0" indent="0">
              <a:buNone/>
              <a:defRPr sz="1400"/>
            </a:lvl3pPr>
            <a:lvl4pPr marL="0" indent="0">
              <a:buNone/>
              <a:defRPr sz="1400"/>
            </a:lvl4pPr>
            <a:lvl5pPr marL="0" indent="0">
              <a:buNone/>
              <a:defRPr sz="1400"/>
            </a:lvl5pPr>
          </a:lstStyle>
          <a:p>
            <a:pPr lvl="0"/>
            <a:r>
              <a:rPr lang="en-US" dirty="0"/>
              <a:t>Click to add Presentation to</a:t>
            </a:r>
          </a:p>
        </p:txBody>
      </p:sp>
      <p:sp>
        <p:nvSpPr>
          <p:cNvPr id="21" name="Text Placeholder 20"/>
          <p:cNvSpPr>
            <a:spLocks noGrp="1"/>
          </p:cNvSpPr>
          <p:nvPr>
            <p:ph type="body" sz="quarter" idx="13" hasCustomPrompt="1"/>
            <p:custDataLst>
              <p:tags r:id="rId8"/>
            </p:custDataLst>
          </p:nvPr>
        </p:nvSpPr>
        <p:spPr>
          <a:xfrm>
            <a:off x="1408941" y="4420356"/>
            <a:ext cx="8009205" cy="326597"/>
          </a:xfrm>
          <a:prstGeom prst="rect">
            <a:avLst/>
          </a:prstGeom>
        </p:spPr>
        <p:txBody>
          <a:bodyPr vert="horz" anchor="ctr"/>
          <a:lstStyle>
            <a:lvl1pPr marL="0" indent="0">
              <a:spcBef>
                <a:spcPts val="0"/>
              </a:spcBef>
              <a:buNone/>
              <a:defRPr sz="1600" b="0" baseline="0">
                <a:solidFill>
                  <a:schemeClr val="tx1">
                    <a:lumMod val="50000"/>
                    <a:lumOff val="50000"/>
                  </a:schemeClr>
                </a:solidFill>
              </a:defRPr>
            </a:lvl1pPr>
            <a:lvl2pPr marL="0" indent="0">
              <a:spcBef>
                <a:spcPts val="0"/>
              </a:spcBef>
              <a:buNone/>
              <a:defRPr sz="1400" b="1"/>
            </a:lvl2pPr>
            <a:lvl3pPr marL="0" indent="0">
              <a:spcBef>
                <a:spcPts val="0"/>
              </a:spcBef>
              <a:buNone/>
              <a:defRPr sz="1400" b="1"/>
            </a:lvl3pPr>
            <a:lvl4pPr marL="0" indent="0">
              <a:spcBef>
                <a:spcPts val="0"/>
              </a:spcBef>
              <a:buNone/>
              <a:defRPr sz="1400" b="1"/>
            </a:lvl4pPr>
            <a:lvl5pPr marL="0" indent="0">
              <a:spcBef>
                <a:spcPts val="0"/>
              </a:spcBef>
              <a:buNone/>
              <a:defRPr sz="1400" b="1"/>
            </a:lvl5pPr>
          </a:lstStyle>
          <a:p>
            <a:pPr lvl="0"/>
            <a:r>
              <a:rPr lang="en-US" dirty="0"/>
              <a:t>Click to add Date</a:t>
            </a:r>
          </a:p>
        </p:txBody>
      </p:sp>
      <p:sp>
        <p:nvSpPr>
          <p:cNvPr id="14" name="Text Placeholder 9"/>
          <p:cNvSpPr>
            <a:spLocks noGrp="1"/>
          </p:cNvSpPr>
          <p:nvPr>
            <p:ph type="body" sz="quarter" idx="14" hasCustomPrompt="1"/>
          </p:nvPr>
        </p:nvSpPr>
        <p:spPr>
          <a:xfrm>
            <a:off x="2614375" y="44326"/>
            <a:ext cx="7019999" cy="167515"/>
          </a:xfrm>
          <a:prstGeom prst="rect">
            <a:avLst/>
          </a:prstGeom>
        </p:spPr>
        <p:txBody>
          <a:bodyPr lIns="0" tIns="0" rIns="0" bIns="0" anchor="b">
            <a:noAutofit/>
          </a:bodyPr>
          <a:lstStyle>
            <a:lvl1pPr marL="0" indent="0" algn="r">
              <a:buFontTx/>
              <a:buNone/>
              <a:defRPr sz="800" baseline="0">
                <a:solidFill>
                  <a:schemeClr val="tx1"/>
                </a:solidFill>
              </a:defRPr>
            </a:lvl1pPr>
            <a:lvl2pPr marL="344488" indent="0">
              <a:buFontTx/>
              <a:buNone/>
              <a:defRPr sz="800">
                <a:solidFill>
                  <a:schemeClr val="tx1"/>
                </a:solidFill>
              </a:defRPr>
            </a:lvl2pPr>
            <a:lvl3pPr marL="625475" indent="0">
              <a:buFontTx/>
              <a:buNone/>
              <a:defRPr sz="800">
                <a:solidFill>
                  <a:schemeClr val="tx1"/>
                </a:solidFill>
              </a:defRPr>
            </a:lvl3pPr>
            <a:lvl4pPr marL="738188" indent="0">
              <a:buFontTx/>
              <a:buNone/>
              <a:defRPr sz="800">
                <a:solidFill>
                  <a:schemeClr val="tx1"/>
                </a:solidFill>
              </a:defRPr>
            </a:lvl4pPr>
            <a:lvl5pPr marL="1828800" indent="0">
              <a:buFontTx/>
              <a:buNone/>
              <a:defRPr sz="800">
                <a:solidFill>
                  <a:schemeClr val="tx1"/>
                </a:solidFill>
              </a:defRPr>
            </a:lvl5pPr>
          </a:lstStyle>
          <a:p>
            <a:pPr lvl="0"/>
            <a:r>
              <a:rPr lang="en-US" dirty="0"/>
              <a:t>Click to add Naming Convention | Date | Initials | Version</a:t>
            </a:r>
            <a:endParaRPr lang="en-ZA" dirty="0"/>
          </a:p>
        </p:txBody>
      </p:sp>
      <p:sp>
        <p:nvSpPr>
          <p:cNvPr id="15" name="Text Placeholder 6"/>
          <p:cNvSpPr>
            <a:spLocks noGrp="1"/>
          </p:cNvSpPr>
          <p:nvPr>
            <p:ph type="body" sz="quarter" idx="15" hasCustomPrompt="1"/>
            <p:custDataLst>
              <p:tags r:id="rId9"/>
            </p:custDataLst>
          </p:nvPr>
        </p:nvSpPr>
        <p:spPr>
          <a:xfrm>
            <a:off x="1408941" y="3888674"/>
            <a:ext cx="8008555" cy="350426"/>
          </a:xfrm>
          <a:prstGeom prst="rect">
            <a:avLst/>
          </a:prstGeom>
        </p:spPr>
        <p:txBody>
          <a:bodyPr vert="horz" anchor="ctr"/>
          <a:lstStyle>
            <a:lvl1pPr marL="0" indent="0">
              <a:lnSpc>
                <a:spcPct val="100000"/>
              </a:lnSpc>
              <a:spcBef>
                <a:spcPts val="0"/>
              </a:spcBef>
              <a:buNone/>
              <a:defRPr sz="1600" baseline="0">
                <a:solidFill>
                  <a:schemeClr val="tx1">
                    <a:lumMod val="50000"/>
                    <a:lumOff val="50000"/>
                  </a:schemeClr>
                </a:solidFill>
              </a:defRPr>
            </a:lvl1pPr>
            <a:lvl2pPr marL="0" indent="0">
              <a:buNone/>
              <a:defRPr sz="1400"/>
            </a:lvl2pPr>
            <a:lvl3pPr marL="0" indent="0">
              <a:buNone/>
              <a:defRPr sz="1400"/>
            </a:lvl3pPr>
            <a:lvl4pPr marL="0" indent="0">
              <a:buNone/>
              <a:defRPr sz="1400"/>
            </a:lvl4pPr>
            <a:lvl5pPr marL="0" indent="0">
              <a:buNone/>
              <a:defRPr sz="1400"/>
            </a:lvl5pPr>
          </a:lstStyle>
          <a:p>
            <a:pPr lvl="0"/>
            <a:r>
              <a:rPr lang="en-US" dirty="0"/>
              <a:t>Click to add Status</a:t>
            </a:r>
          </a:p>
        </p:txBody>
      </p:sp>
    </p:spTree>
    <p:extLst>
      <p:ext uri="{BB962C8B-B14F-4D97-AF65-F5344CB8AC3E}">
        <p14:creationId xmlns:p14="http://schemas.microsoft.com/office/powerpoint/2010/main" val="8543242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 | Contents">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499575" y="1635132"/>
            <a:ext cx="6053868" cy="3587736"/>
          </a:xfrm>
          <a:prstGeom prst="rect">
            <a:avLst/>
          </a:prstGeom>
        </p:spPr>
        <p:txBody>
          <a:bodyPr anchor="ctr">
            <a:noAutofit/>
          </a:bodyPr>
          <a:lstStyle>
            <a:lvl1pPr marL="0" marR="0" indent="0" algn="l" defTabSz="360000" rtl="0" eaLnBrk="1" fontAlgn="auto" latinLnBrk="0" hangingPunct="1">
              <a:lnSpc>
                <a:spcPct val="150000"/>
              </a:lnSpc>
              <a:spcBef>
                <a:spcPts val="0"/>
              </a:spcBef>
              <a:spcAft>
                <a:spcPts val="0"/>
              </a:spcAft>
              <a:buClr>
                <a:schemeClr val="accent2"/>
              </a:buClr>
              <a:buSzTx/>
              <a:buFontTx/>
              <a:buNone/>
              <a:tabLst/>
              <a:defRPr sz="1400" baseline="0"/>
            </a:lvl1pPr>
            <a:lvl2pPr marL="541338" indent="-196850">
              <a:spcBef>
                <a:spcPts val="1500"/>
              </a:spcBef>
              <a:spcAft>
                <a:spcPts val="1500"/>
              </a:spcAft>
              <a:buClr>
                <a:schemeClr val="bg2"/>
              </a:buClr>
              <a:buFont typeface="Arial" pitchFamily="34" charset="0"/>
              <a:buChar char="•"/>
              <a:defRPr sz="1400"/>
            </a:lvl2pPr>
            <a:lvl3pPr marL="801688" indent="-176213">
              <a:spcBef>
                <a:spcPts val="1500"/>
              </a:spcBef>
              <a:spcAft>
                <a:spcPts val="1500"/>
              </a:spcAft>
              <a:buClr>
                <a:schemeClr val="bg2"/>
              </a:buClr>
              <a:buFont typeface="Arial" pitchFamily="34" charset="0"/>
              <a:buChar char="‒"/>
              <a:defRPr sz="1400"/>
            </a:lvl3pPr>
            <a:lvl4pPr>
              <a:spcBef>
                <a:spcPts val="1200"/>
              </a:spcBef>
              <a:buFont typeface="+mj-lt"/>
              <a:buAutoNum type="arabicPeriod"/>
              <a:defRPr sz="1400"/>
            </a:lvl4pPr>
            <a:lvl5pPr>
              <a:buFont typeface="+mj-lt"/>
              <a:buAutoNum type="arabicPeriod"/>
              <a:defRPr/>
            </a:lvl5pPr>
          </a:lstStyle>
          <a:p>
            <a:pPr lvl="0"/>
            <a:r>
              <a:rPr lang="en-US" dirty="0"/>
              <a:t>Click to add Sections to the Table of Contents</a:t>
            </a:r>
            <a:br>
              <a:rPr lang="en-US" dirty="0"/>
            </a:br>
            <a:r>
              <a:rPr lang="en-US" dirty="0"/>
              <a:t>Use Bold to highlight the section that follows</a:t>
            </a:r>
            <a:br>
              <a:rPr lang="en-US" dirty="0"/>
            </a:br>
            <a:r>
              <a:rPr lang="en-US" dirty="0"/>
              <a:t>Do not use Bullets to mark sections</a:t>
            </a:r>
            <a:br>
              <a:rPr lang="en-US" dirty="0"/>
            </a:br>
            <a:r>
              <a:rPr lang="en-US" dirty="0"/>
              <a:t>	Subsections will be indented automatically</a:t>
            </a:r>
            <a:br>
              <a:rPr lang="en-US" dirty="0"/>
            </a:br>
            <a:r>
              <a:rPr lang="en-US" dirty="0"/>
              <a:t>Use capital letters as you would in a normal sentence</a:t>
            </a:r>
            <a:br>
              <a:rPr lang="en-US" dirty="0"/>
            </a:br>
            <a:r>
              <a:rPr lang="en-US" dirty="0"/>
              <a:t>Grey out sections that follow if required</a:t>
            </a:r>
          </a:p>
        </p:txBody>
      </p:sp>
      <p:cxnSp>
        <p:nvCxnSpPr>
          <p:cNvPr id="4" name="Straight Connector 3"/>
          <p:cNvCxnSpPr/>
          <p:nvPr userDrawn="1"/>
        </p:nvCxnSpPr>
        <p:spPr>
          <a:xfrm>
            <a:off x="3245789" y="2091306"/>
            <a:ext cx="0" cy="2675391"/>
          </a:xfrm>
          <a:prstGeom prst="line">
            <a:avLst/>
          </a:prstGeom>
          <a:ln w="38100" cmpd="sng">
            <a:solidFill>
              <a:srgbClr val="72A84E"/>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userDrawn="1"/>
        </p:nvSpPr>
        <p:spPr>
          <a:xfrm>
            <a:off x="332909" y="3244335"/>
            <a:ext cx="2667000" cy="369332"/>
          </a:xfrm>
          <a:prstGeom prst="rect">
            <a:avLst/>
          </a:prstGeom>
          <a:noFill/>
        </p:spPr>
        <p:txBody>
          <a:bodyPr wrap="square" rtlCol="0">
            <a:noAutofit/>
          </a:bodyPr>
          <a:lstStyle/>
          <a:p>
            <a:pPr algn="r">
              <a:spcBef>
                <a:spcPct val="0"/>
              </a:spcBef>
            </a:pPr>
            <a:r>
              <a:rPr lang="en-ZA" b="1" dirty="0">
                <a:solidFill>
                  <a:srgbClr val="000000"/>
                </a:solidFill>
                <a:cs typeface="Arial" pitchFamily="34" charset="0"/>
              </a:rPr>
              <a:t>Table of Contents</a:t>
            </a:r>
          </a:p>
        </p:txBody>
      </p:sp>
    </p:spTree>
    <p:extLst>
      <p:ext uri="{BB962C8B-B14F-4D97-AF65-F5344CB8AC3E}">
        <p14:creationId xmlns:p14="http://schemas.microsoft.com/office/powerpoint/2010/main" val="10068012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 | Normal">
    <p:spTree>
      <p:nvGrpSpPr>
        <p:cNvPr id="1" name=""/>
        <p:cNvGrpSpPr/>
        <p:nvPr/>
      </p:nvGrpSpPr>
      <p:grpSpPr>
        <a:xfrm>
          <a:off x="0" y="0"/>
          <a:ext cx="0" cy="0"/>
          <a:chOff x="0" y="0"/>
          <a:chExt cx="0" cy="0"/>
        </a:xfrm>
      </p:grpSpPr>
      <p:pic>
        <p:nvPicPr>
          <p:cNvPr id="4" name="Picture 3" descr="GENESIS_Letterhead Page Number 2016.jpg"/>
          <p:cNvPicPr>
            <a:picLocks noChangeAspect="1"/>
          </p:cNvPicPr>
          <p:nvPr userDrawn="1"/>
        </p:nvPicPr>
        <p:blipFill rotWithShape="1">
          <a:blip r:embed="rId9" cstate="print">
            <a:extLst>
              <a:ext uri="{28A0092B-C50C-407E-A947-70E740481C1C}">
                <a14:useLocalDpi xmlns:a14="http://schemas.microsoft.com/office/drawing/2010/main" val="0"/>
              </a:ext>
            </a:extLst>
          </a:blip>
          <a:srcRect r="66866" b="62172"/>
          <a:stretch/>
        </p:blipFill>
        <p:spPr>
          <a:xfrm>
            <a:off x="8959902" y="6509568"/>
            <a:ext cx="405575" cy="264368"/>
          </a:xfrm>
          <a:prstGeom prst="rect">
            <a:avLst/>
          </a:prstGeom>
        </p:spPr>
      </p:pic>
      <p:graphicFrame>
        <p:nvGraphicFramePr>
          <p:cNvPr id="8" name="Object 7"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4910" name="think-cell Slide" r:id="rId10" imgW="270" imgH="270" progId="TCLayout.ActiveDocument.1">
                  <p:embed/>
                </p:oleObj>
              </mc:Choice>
              <mc:Fallback>
                <p:oleObj name="think-cell Slide" r:id="rId10" imgW="270" imgH="270" progId="TCLayout.ActiveDocument.1">
                  <p:embed/>
                  <p:pic>
                    <p:nvPicPr>
                      <p:cNvPr id="0" name=""/>
                      <p:cNvPicPr/>
                      <p:nvPr/>
                    </p:nvPicPr>
                    <p:blipFill>
                      <a:blip r:embed="rId11"/>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custDataLst>
              <p:tags r:id="rId3"/>
            </p:custDataLst>
          </p:nvPr>
        </p:nvSpPr>
        <p:spPr>
          <a:xfrm>
            <a:off x="367927" y="268639"/>
            <a:ext cx="9185517" cy="639762"/>
          </a:xfrm>
          <a:prstGeom prst="rect">
            <a:avLst/>
          </a:prstGeom>
        </p:spPr>
        <p:txBody>
          <a:bodyPr anchor="ctr">
            <a:noAutofit/>
          </a:bodyPr>
          <a:lstStyle>
            <a:lvl1pPr algn="l">
              <a:defRPr sz="1800" b="0"/>
            </a:lvl1pPr>
          </a:lstStyle>
          <a:p>
            <a:r>
              <a:rPr lang="en-US"/>
              <a:t>Click to edit Master title style</a:t>
            </a:r>
            <a:endParaRPr lang="en-US" dirty="0"/>
          </a:p>
        </p:txBody>
      </p:sp>
      <p:sp>
        <p:nvSpPr>
          <p:cNvPr id="5" name="Slide Number Placeholder 1"/>
          <p:cNvSpPr>
            <a:spLocks noGrp="1"/>
          </p:cNvSpPr>
          <p:nvPr>
            <p:ph type="sldNum" sz="quarter" idx="11"/>
            <p:custDataLst>
              <p:tags r:id="rId4"/>
            </p:custDataLst>
          </p:nvPr>
        </p:nvSpPr>
        <p:spPr>
          <a:xfrm>
            <a:off x="9339342" y="6559991"/>
            <a:ext cx="532502" cy="123111"/>
          </a:xfrm>
          <a:prstGeom prst="rect">
            <a:avLst/>
          </a:prstGeom>
        </p:spPr>
        <p:txBody>
          <a:bodyPr lIns="0" tIns="0" rIns="0" bIns="0" anchor="b" anchorCtr="0">
            <a:spAutoFit/>
          </a:bodyPr>
          <a:lstStyle>
            <a:lvl1pPr algn="l">
              <a:defRPr sz="800"/>
            </a:lvl1pPr>
          </a:lstStyle>
          <a:p>
            <a:fld id="{256D3EEF-DE4E-429D-8EC4-DDC531AFF587}" type="slidenum">
              <a:rPr lang="en-US" smtClean="0">
                <a:solidFill>
                  <a:srgbClr val="000000"/>
                </a:solidFill>
              </a:rPr>
              <a:pPr/>
              <a:t>‹#›</a:t>
            </a:fld>
            <a:endParaRPr lang="en-US" dirty="0">
              <a:solidFill>
                <a:srgbClr val="000000"/>
              </a:solidFill>
            </a:endParaRPr>
          </a:p>
        </p:txBody>
      </p:sp>
      <p:sp>
        <p:nvSpPr>
          <p:cNvPr id="10" name="Text Placeholder 9"/>
          <p:cNvSpPr>
            <a:spLocks noGrp="1"/>
          </p:cNvSpPr>
          <p:nvPr>
            <p:ph type="body" sz="quarter" idx="14" hasCustomPrompt="1"/>
            <p:custDataLst>
              <p:tags r:id="rId5"/>
            </p:custDataLst>
          </p:nvPr>
        </p:nvSpPr>
        <p:spPr>
          <a:xfrm>
            <a:off x="367928" y="6533601"/>
            <a:ext cx="7019999" cy="167515"/>
          </a:xfrm>
          <a:prstGeom prst="rect">
            <a:avLst/>
          </a:prstGeom>
        </p:spPr>
        <p:txBody>
          <a:bodyPr lIns="0" tIns="0" rIns="0" bIns="0" anchor="b">
            <a:noAutofit/>
          </a:bodyPr>
          <a:lstStyle>
            <a:lvl1pPr marL="0" indent="0">
              <a:spcBef>
                <a:spcPts val="0"/>
              </a:spcBef>
              <a:spcAft>
                <a:spcPts val="0"/>
              </a:spcAft>
              <a:buFontTx/>
              <a:buNone/>
              <a:defRPr sz="1000">
                <a:solidFill>
                  <a:schemeClr val="tx1"/>
                </a:solidFill>
              </a:defRPr>
            </a:lvl1pPr>
            <a:lvl2pPr marL="344488" indent="0">
              <a:buFontTx/>
              <a:buNone/>
              <a:defRPr sz="800">
                <a:solidFill>
                  <a:schemeClr val="tx1"/>
                </a:solidFill>
              </a:defRPr>
            </a:lvl2pPr>
            <a:lvl3pPr marL="625475" indent="0">
              <a:buFontTx/>
              <a:buNone/>
              <a:defRPr sz="800">
                <a:solidFill>
                  <a:schemeClr val="tx1"/>
                </a:solidFill>
              </a:defRPr>
            </a:lvl3pPr>
            <a:lvl4pPr marL="738188" indent="0">
              <a:buFontTx/>
              <a:buNone/>
              <a:defRPr sz="800">
                <a:solidFill>
                  <a:schemeClr val="tx1"/>
                </a:solidFill>
              </a:defRPr>
            </a:lvl4pPr>
            <a:lvl5pPr marL="1828800" indent="0">
              <a:buFontTx/>
              <a:buNone/>
              <a:defRPr sz="800">
                <a:solidFill>
                  <a:schemeClr val="tx1"/>
                </a:solidFill>
              </a:defRPr>
            </a:lvl5pPr>
          </a:lstStyle>
          <a:p>
            <a:pPr lvl="0"/>
            <a:r>
              <a:rPr lang="en-US" dirty="0"/>
              <a:t>Click to edit Sources and Notes</a:t>
            </a:r>
            <a:endParaRPr lang="en-ZA" dirty="0"/>
          </a:p>
        </p:txBody>
      </p:sp>
      <p:cxnSp>
        <p:nvCxnSpPr>
          <p:cNvPr id="6" name="Straight Connector 5"/>
          <p:cNvCxnSpPr/>
          <p:nvPr userDrawn="1">
            <p:custDataLst>
              <p:tags r:id="rId6"/>
            </p:custDataLst>
          </p:nvPr>
        </p:nvCxnSpPr>
        <p:spPr>
          <a:xfrm>
            <a:off x="349118" y="260350"/>
            <a:ext cx="0" cy="647700"/>
          </a:xfrm>
          <a:prstGeom prst="line">
            <a:avLst/>
          </a:prstGeom>
          <a:ln w="38100" cmpd="sng">
            <a:solidFill>
              <a:srgbClr val="72A84E"/>
            </a:solidFill>
          </a:ln>
          <a:effectLst/>
        </p:spPr>
        <p:style>
          <a:lnRef idx="2">
            <a:schemeClr val="accent1"/>
          </a:lnRef>
          <a:fillRef idx="0">
            <a:schemeClr val="accent1"/>
          </a:fillRef>
          <a:effectRef idx="1">
            <a:schemeClr val="accent1"/>
          </a:effectRef>
          <a:fontRef idx="minor">
            <a:schemeClr val="tx1"/>
          </a:fontRef>
        </p:style>
      </p:cxnSp>
      <p:sp>
        <p:nvSpPr>
          <p:cNvPr id="15" name="Text Placeholder 3"/>
          <p:cNvSpPr>
            <a:spLocks noGrp="1"/>
          </p:cNvSpPr>
          <p:nvPr>
            <p:ph type="body" sz="quarter" idx="15"/>
            <p:custDataLst>
              <p:tags r:id="rId7"/>
            </p:custDataLst>
          </p:nvPr>
        </p:nvSpPr>
        <p:spPr>
          <a:xfrm>
            <a:off x="378278" y="1196975"/>
            <a:ext cx="9183234" cy="4832350"/>
          </a:xfrm>
          <a:prstGeom prst="rect">
            <a:avLst/>
          </a:prstGeom>
        </p:spPr>
        <p:txBody>
          <a:bodyPr>
            <a:noAutofit/>
          </a:bodyPr>
          <a:lstStyle>
            <a:lvl1pPr marL="180000" indent="-180000">
              <a:spcBef>
                <a:spcPts val="300"/>
              </a:spcBef>
              <a:spcAft>
                <a:spcPts val="300"/>
              </a:spcAft>
              <a:buClr>
                <a:schemeClr val="tx2"/>
              </a:buClr>
              <a:buFont typeface="Arial"/>
              <a:buChar char="•"/>
              <a:defRPr sz="1200"/>
            </a:lvl1pPr>
            <a:lvl2pPr marL="450000" indent="-180000">
              <a:spcBef>
                <a:spcPts val="300"/>
              </a:spcBef>
              <a:spcAft>
                <a:spcPts val="300"/>
              </a:spcAft>
              <a:buClr>
                <a:schemeClr val="tx2"/>
              </a:buClr>
              <a:buFont typeface="Arial"/>
              <a:buChar char="•"/>
              <a:defRPr sz="1200"/>
            </a:lvl2pPr>
            <a:lvl3pPr marL="625475" indent="180000">
              <a:spcBef>
                <a:spcPts val="300"/>
              </a:spcBef>
              <a:spcAft>
                <a:spcPts val="300"/>
              </a:spcAft>
              <a:buClr>
                <a:schemeClr val="tx2"/>
              </a:buClr>
              <a:buFont typeface="Arial"/>
              <a:buChar char="•"/>
              <a:defRPr sz="12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2234528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 | Normal (no Green Line)">
    <p:spTree>
      <p:nvGrpSpPr>
        <p:cNvPr id="1" name=""/>
        <p:cNvGrpSpPr/>
        <p:nvPr/>
      </p:nvGrpSpPr>
      <p:grpSpPr>
        <a:xfrm>
          <a:off x="0" y="0"/>
          <a:ext cx="0" cy="0"/>
          <a:chOff x="0" y="0"/>
          <a:chExt cx="0" cy="0"/>
        </a:xfrm>
      </p:grpSpPr>
      <p:pic>
        <p:nvPicPr>
          <p:cNvPr id="9" name="Picture 8" descr="GENESIS_Letterhead Page Number 2016.jpg"/>
          <p:cNvPicPr>
            <a:picLocks noChangeAspect="1"/>
          </p:cNvPicPr>
          <p:nvPr userDrawn="1"/>
        </p:nvPicPr>
        <p:blipFill rotWithShape="1">
          <a:blip r:embed="rId4" cstate="print">
            <a:extLst>
              <a:ext uri="{28A0092B-C50C-407E-A947-70E740481C1C}">
                <a14:useLocalDpi xmlns:a14="http://schemas.microsoft.com/office/drawing/2010/main" val="0"/>
              </a:ext>
            </a:extLst>
          </a:blip>
          <a:srcRect r="66866" b="62172"/>
          <a:stretch/>
        </p:blipFill>
        <p:spPr>
          <a:xfrm>
            <a:off x="8963947" y="6509568"/>
            <a:ext cx="405575" cy="264368"/>
          </a:xfrm>
          <a:prstGeom prst="rect">
            <a:avLst/>
          </a:prstGeom>
        </p:spPr>
      </p:pic>
      <p:sp>
        <p:nvSpPr>
          <p:cNvPr id="2" name="Title 1"/>
          <p:cNvSpPr>
            <a:spLocks noGrp="1"/>
          </p:cNvSpPr>
          <p:nvPr>
            <p:ph type="title"/>
          </p:nvPr>
        </p:nvSpPr>
        <p:spPr>
          <a:xfrm>
            <a:off x="367927" y="268639"/>
            <a:ext cx="9185517" cy="639762"/>
          </a:xfrm>
          <a:prstGeom prst="rect">
            <a:avLst/>
          </a:prstGeom>
        </p:spPr>
        <p:txBody>
          <a:bodyPr anchor="ctr">
            <a:noAutofit/>
          </a:bodyPr>
          <a:lstStyle>
            <a:lvl1pPr algn="l">
              <a:defRPr sz="1800" b="0"/>
            </a:lvl1pPr>
          </a:lstStyle>
          <a:p>
            <a:r>
              <a:rPr lang="en-US"/>
              <a:t>Click to edit Master title style</a:t>
            </a:r>
            <a:endParaRPr lang="en-US" dirty="0"/>
          </a:p>
        </p:txBody>
      </p:sp>
      <p:sp>
        <p:nvSpPr>
          <p:cNvPr id="5" name="Slide Number Placeholder 1"/>
          <p:cNvSpPr>
            <a:spLocks noGrp="1"/>
          </p:cNvSpPr>
          <p:nvPr>
            <p:ph type="sldNum" sz="quarter" idx="11"/>
            <p:custDataLst>
              <p:tags r:id="rId1"/>
            </p:custDataLst>
          </p:nvPr>
        </p:nvSpPr>
        <p:spPr>
          <a:xfrm>
            <a:off x="9343387" y="6559991"/>
            <a:ext cx="532502" cy="123111"/>
          </a:xfrm>
          <a:prstGeom prst="rect">
            <a:avLst/>
          </a:prstGeom>
        </p:spPr>
        <p:txBody>
          <a:bodyPr lIns="0" tIns="0" rIns="0" bIns="0" anchor="b" anchorCtr="0">
            <a:spAutoFit/>
          </a:bodyPr>
          <a:lstStyle>
            <a:lvl1pPr algn="l">
              <a:defRPr sz="800"/>
            </a:lvl1pPr>
          </a:lstStyle>
          <a:p>
            <a:fld id="{256D3EEF-DE4E-429D-8EC4-DDC531AFF587}" type="slidenum">
              <a:rPr lang="en-US" smtClean="0">
                <a:solidFill>
                  <a:srgbClr val="000000"/>
                </a:solidFill>
              </a:rPr>
              <a:pPr/>
              <a:t>‹#›</a:t>
            </a:fld>
            <a:endParaRPr lang="en-US" dirty="0">
              <a:solidFill>
                <a:srgbClr val="000000"/>
              </a:solidFill>
            </a:endParaRPr>
          </a:p>
        </p:txBody>
      </p:sp>
      <p:sp>
        <p:nvSpPr>
          <p:cNvPr id="10" name="Text Placeholder 9"/>
          <p:cNvSpPr>
            <a:spLocks noGrp="1"/>
          </p:cNvSpPr>
          <p:nvPr>
            <p:ph type="body" sz="quarter" idx="14" hasCustomPrompt="1"/>
          </p:nvPr>
        </p:nvSpPr>
        <p:spPr>
          <a:xfrm>
            <a:off x="367926" y="6533601"/>
            <a:ext cx="7020000" cy="167515"/>
          </a:xfrm>
          <a:prstGeom prst="rect">
            <a:avLst/>
          </a:prstGeom>
        </p:spPr>
        <p:txBody>
          <a:bodyPr lIns="0" tIns="0" rIns="0" bIns="0" anchor="b">
            <a:noAutofit/>
          </a:bodyPr>
          <a:lstStyle>
            <a:lvl1pPr marL="0" indent="0">
              <a:spcBef>
                <a:spcPts val="0"/>
              </a:spcBef>
              <a:spcAft>
                <a:spcPts val="0"/>
              </a:spcAft>
              <a:buFontTx/>
              <a:buNone/>
              <a:defRPr sz="1000">
                <a:solidFill>
                  <a:schemeClr val="tx1"/>
                </a:solidFill>
              </a:defRPr>
            </a:lvl1pPr>
            <a:lvl2pPr marL="344488" indent="0">
              <a:buFontTx/>
              <a:buNone/>
              <a:defRPr sz="800">
                <a:solidFill>
                  <a:schemeClr val="tx1"/>
                </a:solidFill>
              </a:defRPr>
            </a:lvl2pPr>
            <a:lvl3pPr marL="625475" indent="0">
              <a:buFontTx/>
              <a:buNone/>
              <a:defRPr sz="800">
                <a:solidFill>
                  <a:schemeClr val="tx1"/>
                </a:solidFill>
              </a:defRPr>
            </a:lvl3pPr>
            <a:lvl4pPr marL="738188" indent="0">
              <a:buFontTx/>
              <a:buNone/>
              <a:defRPr sz="800">
                <a:solidFill>
                  <a:schemeClr val="tx1"/>
                </a:solidFill>
              </a:defRPr>
            </a:lvl4pPr>
            <a:lvl5pPr marL="1828800" indent="0">
              <a:buFontTx/>
              <a:buNone/>
              <a:defRPr sz="800">
                <a:solidFill>
                  <a:schemeClr val="tx1"/>
                </a:solidFill>
              </a:defRPr>
            </a:lvl5pPr>
          </a:lstStyle>
          <a:p>
            <a:pPr lvl="0"/>
            <a:r>
              <a:rPr lang="en-US" dirty="0"/>
              <a:t>Click to edit Sources and Notes</a:t>
            </a:r>
            <a:endParaRPr lang="en-ZA" dirty="0"/>
          </a:p>
        </p:txBody>
      </p:sp>
      <p:sp>
        <p:nvSpPr>
          <p:cNvPr id="8" name="Text Placeholder 3"/>
          <p:cNvSpPr>
            <a:spLocks noGrp="1"/>
          </p:cNvSpPr>
          <p:nvPr>
            <p:ph type="body" sz="quarter" idx="15"/>
            <p:custDataLst>
              <p:tags r:id="rId2"/>
            </p:custDataLst>
          </p:nvPr>
        </p:nvSpPr>
        <p:spPr>
          <a:xfrm>
            <a:off x="378278" y="1196975"/>
            <a:ext cx="9183234" cy="4832350"/>
          </a:xfrm>
          <a:prstGeom prst="rect">
            <a:avLst/>
          </a:prstGeom>
        </p:spPr>
        <p:txBody>
          <a:bodyPr>
            <a:noAutofit/>
          </a:bodyPr>
          <a:lstStyle>
            <a:lvl1pPr marL="180000" indent="-180000">
              <a:spcBef>
                <a:spcPts val="300"/>
              </a:spcBef>
              <a:spcAft>
                <a:spcPts val="300"/>
              </a:spcAft>
              <a:buClr>
                <a:schemeClr val="tx2"/>
              </a:buClr>
              <a:buFont typeface="Arial"/>
              <a:buChar char="•"/>
              <a:defRPr sz="1200"/>
            </a:lvl1pPr>
            <a:lvl2pPr marL="450000" indent="-180000">
              <a:spcBef>
                <a:spcPts val="300"/>
              </a:spcBef>
              <a:spcAft>
                <a:spcPts val="300"/>
              </a:spcAft>
              <a:buClr>
                <a:schemeClr val="tx2"/>
              </a:buClr>
              <a:buFont typeface="Arial"/>
              <a:buChar char="•"/>
              <a:defRPr sz="1200"/>
            </a:lvl2pPr>
            <a:lvl3pPr marL="625475" indent="180000">
              <a:spcBef>
                <a:spcPts val="300"/>
              </a:spcBef>
              <a:spcAft>
                <a:spcPts val="300"/>
              </a:spcAft>
              <a:buClr>
                <a:schemeClr val="tx2"/>
              </a:buClr>
              <a:buFont typeface="Arial"/>
              <a:buChar char="•"/>
              <a:defRPr sz="12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6045423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G | Workflow">
    <p:spTree>
      <p:nvGrpSpPr>
        <p:cNvPr id="1" name=""/>
        <p:cNvGrpSpPr/>
        <p:nvPr/>
      </p:nvGrpSpPr>
      <p:grpSpPr>
        <a:xfrm>
          <a:off x="0" y="0"/>
          <a:ext cx="0" cy="0"/>
          <a:chOff x="0" y="0"/>
          <a:chExt cx="0" cy="0"/>
        </a:xfrm>
      </p:grpSpPr>
      <p:pic>
        <p:nvPicPr>
          <p:cNvPr id="11" name="Picture 10" descr="GENESIS_Letterhead Page Number 2016.jpg"/>
          <p:cNvPicPr>
            <a:picLocks noChangeAspect="1"/>
          </p:cNvPicPr>
          <p:nvPr userDrawn="1"/>
        </p:nvPicPr>
        <p:blipFill rotWithShape="1">
          <a:blip r:embed="rId3" cstate="print">
            <a:extLst>
              <a:ext uri="{28A0092B-C50C-407E-A947-70E740481C1C}">
                <a14:useLocalDpi xmlns:a14="http://schemas.microsoft.com/office/drawing/2010/main" val="0"/>
              </a:ext>
            </a:extLst>
          </a:blip>
          <a:srcRect r="66866" b="62172"/>
          <a:stretch/>
        </p:blipFill>
        <p:spPr>
          <a:xfrm>
            <a:off x="8962935" y="6509568"/>
            <a:ext cx="405575" cy="264368"/>
          </a:xfrm>
          <a:prstGeom prst="rect">
            <a:avLst/>
          </a:prstGeom>
        </p:spPr>
      </p:pic>
      <p:sp>
        <p:nvSpPr>
          <p:cNvPr id="3" name="Text Placeholder 2"/>
          <p:cNvSpPr>
            <a:spLocks noGrp="1"/>
          </p:cNvSpPr>
          <p:nvPr>
            <p:ph type="body" idx="1"/>
          </p:nvPr>
        </p:nvSpPr>
        <p:spPr>
          <a:xfrm>
            <a:off x="349119" y="1196975"/>
            <a:ext cx="4416426" cy="506319"/>
          </a:xfrm>
          <a:prstGeom prst="rect">
            <a:avLst/>
          </a:prstGeom>
          <a:solidFill>
            <a:schemeClr val="tx2">
              <a:lumMod val="40000"/>
              <a:lumOff val="60000"/>
            </a:schemeClr>
          </a:solidFill>
          <a:ln w="9525" cmpd="sng">
            <a:noFill/>
          </a:ln>
        </p:spPr>
        <p:txBody>
          <a:bodyPr anchor="ctr">
            <a:noAutofit/>
          </a:bodyPr>
          <a:lstStyle>
            <a:lvl1pPr marL="0" indent="0" algn="l">
              <a:spcBef>
                <a:spcPts val="0"/>
              </a:spcBef>
              <a:spcAft>
                <a:spcPts val="600"/>
              </a:spcAft>
              <a:buNone/>
              <a:defRPr sz="1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9119" y="1747004"/>
            <a:ext cx="4416426" cy="4437896"/>
          </a:xfrm>
          <a:prstGeom prst="rect">
            <a:avLst/>
          </a:prstGeom>
          <a:ln w="9525" cmpd="sng">
            <a:solidFill>
              <a:srgbClr val="72A84E"/>
            </a:solidFill>
          </a:ln>
        </p:spPr>
        <p:txBody>
          <a:bodyPr>
            <a:noAutofit/>
          </a:bodyPr>
          <a:lstStyle>
            <a:lvl1pPr marL="179388" indent="-179388">
              <a:spcBef>
                <a:spcPts val="300"/>
              </a:spcBef>
              <a:spcAft>
                <a:spcPts val="300"/>
              </a:spcAft>
              <a:buClr>
                <a:schemeClr val="tx2"/>
              </a:buClr>
              <a:buFont typeface="Arial"/>
              <a:buChar char="•"/>
              <a:defRPr sz="1200"/>
            </a:lvl1pPr>
            <a:lvl2pPr marL="450850" indent="-180975">
              <a:spcBef>
                <a:spcPts val="300"/>
              </a:spcBef>
              <a:spcAft>
                <a:spcPts val="300"/>
              </a:spcAft>
              <a:buClr>
                <a:schemeClr val="tx2"/>
              </a:buClr>
              <a:buFont typeface="Arial"/>
              <a:buChar char="•"/>
              <a:defRPr sz="1200"/>
            </a:lvl2pPr>
            <a:lvl3pPr marL="625475" indent="180000">
              <a:spcBef>
                <a:spcPts val="300"/>
              </a:spcBef>
              <a:spcAft>
                <a:spcPts val="300"/>
              </a:spcAft>
              <a:buClr>
                <a:schemeClr val="tx2"/>
              </a:buClr>
              <a:buFont typeface="Arial"/>
              <a:buChar char="•"/>
              <a:defRPr sz="1200"/>
            </a:lvl3pPr>
            <a:lvl4pPr>
              <a:spcBef>
                <a:spcPts val="300"/>
              </a:spcBef>
              <a:spcAft>
                <a:spcPts val="300"/>
              </a:spcAft>
              <a:buClr>
                <a:schemeClr val="accent2"/>
              </a:buClr>
              <a:defRPr sz="1200"/>
            </a:lvl4pPr>
            <a:lvl5pPr>
              <a:spcBef>
                <a:spcPts val="300"/>
              </a:spcBef>
              <a:spcAft>
                <a:spcPts val="300"/>
              </a:spcAft>
              <a:buClr>
                <a:schemeClr val="accent2"/>
              </a:buCl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5150760" y="1196975"/>
            <a:ext cx="4418162" cy="506319"/>
          </a:xfrm>
          <a:prstGeom prst="rect">
            <a:avLst/>
          </a:prstGeom>
          <a:solidFill>
            <a:srgbClr val="C6DEB7"/>
          </a:solidFill>
          <a:ln w="9525" cmpd="sng">
            <a:noFill/>
          </a:ln>
        </p:spPr>
        <p:txBody>
          <a:bodyPr anchor="ctr">
            <a:noAutofit/>
          </a:bodyPr>
          <a:lstStyle>
            <a:lvl1pPr marL="0" indent="0" algn="l">
              <a:spcBef>
                <a:spcPts val="0"/>
              </a:spcBef>
              <a:spcAft>
                <a:spcPts val="600"/>
              </a:spcAft>
              <a:buNone/>
              <a:defRPr sz="1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50760" y="1747003"/>
            <a:ext cx="4418162" cy="4437897"/>
          </a:xfrm>
          <a:prstGeom prst="rect">
            <a:avLst/>
          </a:prstGeom>
          <a:ln w="9525" cmpd="sng">
            <a:solidFill>
              <a:srgbClr val="72A84E"/>
            </a:solidFill>
          </a:ln>
        </p:spPr>
        <p:txBody>
          <a:bodyPr>
            <a:noAutofit/>
          </a:bodyPr>
          <a:lstStyle>
            <a:lvl1pPr marL="179388" indent="-179388">
              <a:spcBef>
                <a:spcPts val="300"/>
              </a:spcBef>
              <a:spcAft>
                <a:spcPts val="300"/>
              </a:spcAft>
              <a:buClr>
                <a:schemeClr val="tx2"/>
              </a:buClr>
              <a:buFont typeface="Arial"/>
              <a:buChar char="•"/>
              <a:defRPr sz="1200"/>
            </a:lvl1pPr>
            <a:lvl2pPr marL="360363" marR="0" indent="-180975" algn="l" defTabSz="914400" rtl="0" eaLnBrk="1" fontAlgn="auto" latinLnBrk="0" hangingPunct="1">
              <a:lnSpc>
                <a:spcPct val="100000"/>
              </a:lnSpc>
              <a:spcBef>
                <a:spcPts val="300"/>
              </a:spcBef>
              <a:spcAft>
                <a:spcPts val="300"/>
              </a:spcAft>
              <a:buClr>
                <a:schemeClr val="tx2"/>
              </a:buClr>
              <a:buSzTx/>
              <a:buFont typeface="Arial"/>
              <a:buChar char="•"/>
              <a:tabLst/>
              <a:defRPr sz="1200"/>
            </a:lvl2pPr>
            <a:lvl3pPr marL="623888" indent="-177800">
              <a:spcBef>
                <a:spcPts val="300"/>
              </a:spcBef>
              <a:spcAft>
                <a:spcPts val="300"/>
              </a:spcAft>
              <a:buClr>
                <a:schemeClr val="tx2"/>
              </a:buClr>
              <a:buFont typeface="Arial"/>
              <a:buChar char="•"/>
              <a:defRPr sz="1200"/>
            </a:lvl3pPr>
            <a:lvl4pPr marL="909638" indent="-171450">
              <a:spcBef>
                <a:spcPts val="300"/>
              </a:spcBef>
              <a:spcAft>
                <a:spcPts val="300"/>
              </a:spcAft>
              <a:buClr>
                <a:schemeClr val="tx2"/>
              </a:buClr>
              <a:buFont typeface="Arial"/>
              <a:buChar char="•"/>
              <a:defRPr sz="1200"/>
            </a:lvl4pPr>
            <a:lvl5pPr>
              <a:spcBef>
                <a:spcPts val="300"/>
              </a:spcBef>
              <a:spcAft>
                <a:spcPts val="300"/>
              </a:spcAft>
              <a:buClr>
                <a:schemeClr val="accent2"/>
              </a:buCl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12" name="Slide Number Placeholder 1"/>
          <p:cNvSpPr>
            <a:spLocks noGrp="1"/>
          </p:cNvSpPr>
          <p:nvPr>
            <p:ph type="sldNum" sz="quarter" idx="11"/>
            <p:custDataLst>
              <p:tags r:id="rId1"/>
            </p:custDataLst>
          </p:nvPr>
        </p:nvSpPr>
        <p:spPr>
          <a:xfrm>
            <a:off x="9342375" y="6559990"/>
            <a:ext cx="532502" cy="123111"/>
          </a:xfrm>
          <a:prstGeom prst="rect">
            <a:avLst/>
          </a:prstGeom>
        </p:spPr>
        <p:txBody>
          <a:bodyPr lIns="0" tIns="0" rIns="0" bIns="0" anchor="b" anchorCtr="0">
            <a:spAutoFit/>
          </a:bodyPr>
          <a:lstStyle>
            <a:lvl1pPr algn="l">
              <a:defRPr sz="800"/>
            </a:lvl1pPr>
          </a:lstStyle>
          <a:p>
            <a:fld id="{256D3EEF-DE4E-429D-8EC4-DDC531AFF587}" type="slidenum">
              <a:rPr lang="en-US" smtClean="0">
                <a:solidFill>
                  <a:srgbClr val="000000"/>
                </a:solidFill>
              </a:rPr>
              <a:pPr/>
              <a:t>‹#›</a:t>
            </a:fld>
            <a:endParaRPr lang="en-US" dirty="0">
              <a:solidFill>
                <a:srgbClr val="000000"/>
              </a:solidFill>
            </a:endParaRPr>
          </a:p>
        </p:txBody>
      </p:sp>
      <p:sp>
        <p:nvSpPr>
          <p:cNvPr id="14" name="Title 1"/>
          <p:cNvSpPr>
            <a:spLocks noGrp="1"/>
          </p:cNvSpPr>
          <p:nvPr>
            <p:ph type="title"/>
          </p:nvPr>
        </p:nvSpPr>
        <p:spPr>
          <a:xfrm>
            <a:off x="367927" y="268639"/>
            <a:ext cx="9185517" cy="639762"/>
          </a:xfrm>
          <a:prstGeom prst="rect">
            <a:avLst/>
          </a:prstGeom>
        </p:spPr>
        <p:txBody>
          <a:bodyPr anchor="ctr">
            <a:noAutofit/>
          </a:bodyPr>
          <a:lstStyle>
            <a:lvl1pPr algn="l">
              <a:defRPr sz="1800" b="0"/>
            </a:lvl1pPr>
          </a:lstStyle>
          <a:p>
            <a:r>
              <a:rPr lang="en-US" dirty="0"/>
              <a:t>Click to edit Master title style</a:t>
            </a:r>
          </a:p>
        </p:txBody>
      </p:sp>
      <p:cxnSp>
        <p:nvCxnSpPr>
          <p:cNvPr id="9" name="Straight Connector 8"/>
          <p:cNvCxnSpPr/>
          <p:nvPr userDrawn="1"/>
        </p:nvCxnSpPr>
        <p:spPr>
          <a:xfrm>
            <a:off x="349118" y="260350"/>
            <a:ext cx="0" cy="647700"/>
          </a:xfrm>
          <a:prstGeom prst="line">
            <a:avLst/>
          </a:prstGeom>
          <a:ln w="38100" cmpd="sng">
            <a:solidFill>
              <a:srgbClr val="72A84E"/>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952199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G | Authors ">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47255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G |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827802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G | Titl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3016"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7" cy="1587"/>
                      </a:xfrm>
                      <a:prstGeom prst="rect">
                        <a:avLst/>
                      </a:prstGeom>
                    </p:spPr>
                  </p:pic>
                </p:oleObj>
              </mc:Fallback>
            </mc:AlternateContent>
          </a:graphicData>
        </a:graphic>
      </p:graphicFrame>
      <p:sp>
        <p:nvSpPr>
          <p:cNvPr id="11" name="Title 1"/>
          <p:cNvSpPr>
            <a:spLocks noGrp="1"/>
          </p:cNvSpPr>
          <p:nvPr>
            <p:ph type="ctrTitle" hasCustomPrompt="1"/>
            <p:custDataLst>
              <p:tags r:id="rId3"/>
            </p:custDataLst>
          </p:nvPr>
        </p:nvSpPr>
        <p:spPr>
          <a:xfrm>
            <a:off x="1408941" y="2107975"/>
            <a:ext cx="8009205" cy="468785"/>
          </a:xfrm>
          <a:prstGeom prst="rect">
            <a:avLst/>
          </a:prstGeom>
        </p:spPr>
        <p:txBody>
          <a:bodyPr anchor="ctr">
            <a:noAutofit/>
          </a:bodyPr>
          <a:lstStyle>
            <a:lvl1pPr algn="l">
              <a:lnSpc>
                <a:spcPct val="100000"/>
              </a:lnSpc>
              <a:spcBef>
                <a:spcPts val="0"/>
              </a:spcBef>
              <a:defRPr sz="2400" b="1">
                <a:latin typeface="Arial" pitchFamily="34" charset="0"/>
                <a:cs typeface="Arial" pitchFamily="34" charset="0"/>
              </a:defRPr>
            </a:lvl1pPr>
          </a:lstStyle>
          <a:p>
            <a:r>
              <a:rPr lang="en-US" dirty="0"/>
              <a:t>Click to add Title</a:t>
            </a:r>
          </a:p>
        </p:txBody>
      </p:sp>
      <p:sp>
        <p:nvSpPr>
          <p:cNvPr id="12" name="Subtitle 2"/>
          <p:cNvSpPr>
            <a:spLocks noGrp="1"/>
          </p:cNvSpPr>
          <p:nvPr>
            <p:ph type="subTitle" idx="1" hasCustomPrompt="1"/>
            <p:custDataLst>
              <p:tags r:id="rId4"/>
            </p:custDataLst>
          </p:nvPr>
        </p:nvSpPr>
        <p:spPr>
          <a:xfrm>
            <a:off x="1408941" y="2585254"/>
            <a:ext cx="8009205" cy="358159"/>
          </a:xfrm>
          <a:prstGeom prst="rect">
            <a:avLst/>
          </a:prstGeom>
        </p:spPr>
        <p:txBody>
          <a:bodyPr anchor="ctr">
            <a:noAutofit/>
          </a:bodyPr>
          <a:lstStyle>
            <a:lvl1pPr marL="0" indent="0" algn="l">
              <a:lnSpc>
                <a:spcPct val="100000"/>
              </a:lnSpc>
              <a:spcBef>
                <a:spcPts val="0"/>
              </a:spcBef>
              <a:buNone/>
              <a:defRPr sz="1800" b="0">
                <a:solidFill>
                  <a:schemeClr val="tx1">
                    <a:lumMod val="50000"/>
                    <a:lumOff val="50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pic>
        <p:nvPicPr>
          <p:cNvPr id="10" name="Picture 9"/>
          <p:cNvPicPr>
            <a:picLocks noChangeAspect="1"/>
          </p:cNvPicPr>
          <p:nvPr userDrawn="1">
            <p:custDataLst>
              <p:tags r:id="rId5"/>
            </p:custDataLst>
          </p:nvPr>
        </p:nvPicPr>
        <p:blipFill>
          <a:blip r:embed="rId13" cstate="print">
            <a:extLst>
              <a:ext uri="{28A0092B-C50C-407E-A947-70E740481C1C}">
                <a14:useLocalDpi xmlns:a14="http://schemas.microsoft.com/office/drawing/2010/main" val="0"/>
              </a:ext>
            </a:extLst>
          </a:blip>
          <a:stretch>
            <a:fillRect/>
          </a:stretch>
        </p:blipFill>
        <p:spPr>
          <a:xfrm>
            <a:off x="5745088" y="5134927"/>
            <a:ext cx="4160912" cy="1723073"/>
          </a:xfrm>
          <a:prstGeom prst="rect">
            <a:avLst/>
          </a:prstGeom>
        </p:spPr>
      </p:pic>
      <p:cxnSp>
        <p:nvCxnSpPr>
          <p:cNvPr id="13" name="Straight Connector 12"/>
          <p:cNvCxnSpPr/>
          <p:nvPr userDrawn="1">
            <p:custDataLst>
              <p:tags r:id="rId6"/>
            </p:custDataLst>
          </p:nvPr>
        </p:nvCxnSpPr>
        <p:spPr>
          <a:xfrm>
            <a:off x="1208584" y="2091306"/>
            <a:ext cx="0" cy="2675391"/>
          </a:xfrm>
          <a:prstGeom prst="line">
            <a:avLst/>
          </a:prstGeom>
          <a:ln w="38100" cmpd="sng">
            <a:solidFill>
              <a:schemeClr val="tx2"/>
            </a:solidFill>
            <a:round/>
          </a:ln>
          <a:effectLst/>
        </p:spPr>
        <p:style>
          <a:lnRef idx="2">
            <a:schemeClr val="accent1"/>
          </a:lnRef>
          <a:fillRef idx="0">
            <a:schemeClr val="accent1"/>
          </a:fillRef>
          <a:effectRef idx="1">
            <a:schemeClr val="accent1"/>
          </a:effectRef>
          <a:fontRef idx="minor">
            <a:schemeClr val="tx1"/>
          </a:fontRef>
        </p:style>
      </p:cxnSp>
      <p:sp>
        <p:nvSpPr>
          <p:cNvPr id="7" name="Text Placeholder 6"/>
          <p:cNvSpPr>
            <a:spLocks noGrp="1"/>
          </p:cNvSpPr>
          <p:nvPr>
            <p:ph type="body" sz="quarter" idx="11" hasCustomPrompt="1"/>
            <p:custDataLst>
              <p:tags r:id="rId7"/>
            </p:custDataLst>
          </p:nvPr>
        </p:nvSpPr>
        <p:spPr>
          <a:xfrm>
            <a:off x="1408941" y="3356992"/>
            <a:ext cx="8008555" cy="350426"/>
          </a:xfrm>
          <a:prstGeom prst="rect">
            <a:avLst/>
          </a:prstGeom>
        </p:spPr>
        <p:txBody>
          <a:bodyPr vert="horz" anchor="ctr"/>
          <a:lstStyle>
            <a:lvl1pPr marL="0" indent="0">
              <a:lnSpc>
                <a:spcPct val="100000"/>
              </a:lnSpc>
              <a:spcBef>
                <a:spcPts val="0"/>
              </a:spcBef>
              <a:buNone/>
              <a:defRPr sz="1600" baseline="0">
                <a:solidFill>
                  <a:schemeClr val="tx1">
                    <a:lumMod val="50000"/>
                    <a:lumOff val="50000"/>
                  </a:schemeClr>
                </a:solidFill>
              </a:defRPr>
            </a:lvl1pPr>
            <a:lvl2pPr marL="0" indent="0">
              <a:buNone/>
              <a:defRPr sz="1400"/>
            </a:lvl2pPr>
            <a:lvl3pPr marL="0" indent="0">
              <a:buNone/>
              <a:defRPr sz="1400"/>
            </a:lvl3pPr>
            <a:lvl4pPr marL="0" indent="0">
              <a:buNone/>
              <a:defRPr sz="1400"/>
            </a:lvl4pPr>
            <a:lvl5pPr marL="0" indent="0">
              <a:buNone/>
              <a:defRPr sz="1400"/>
            </a:lvl5pPr>
          </a:lstStyle>
          <a:p>
            <a:pPr lvl="0"/>
            <a:r>
              <a:rPr lang="en-US" dirty="0"/>
              <a:t>Click to add Presentation to</a:t>
            </a:r>
          </a:p>
        </p:txBody>
      </p:sp>
      <p:sp>
        <p:nvSpPr>
          <p:cNvPr id="21" name="Text Placeholder 20"/>
          <p:cNvSpPr>
            <a:spLocks noGrp="1"/>
          </p:cNvSpPr>
          <p:nvPr>
            <p:ph type="body" sz="quarter" idx="13" hasCustomPrompt="1"/>
            <p:custDataLst>
              <p:tags r:id="rId8"/>
            </p:custDataLst>
          </p:nvPr>
        </p:nvSpPr>
        <p:spPr>
          <a:xfrm>
            <a:off x="1408941" y="4420356"/>
            <a:ext cx="8009205" cy="326597"/>
          </a:xfrm>
          <a:prstGeom prst="rect">
            <a:avLst/>
          </a:prstGeom>
        </p:spPr>
        <p:txBody>
          <a:bodyPr vert="horz" anchor="ctr"/>
          <a:lstStyle>
            <a:lvl1pPr marL="0" indent="0">
              <a:spcBef>
                <a:spcPts val="0"/>
              </a:spcBef>
              <a:buNone/>
              <a:defRPr sz="1600" b="0" baseline="0">
                <a:solidFill>
                  <a:schemeClr val="tx1">
                    <a:lumMod val="50000"/>
                    <a:lumOff val="50000"/>
                  </a:schemeClr>
                </a:solidFill>
              </a:defRPr>
            </a:lvl1pPr>
            <a:lvl2pPr marL="0" indent="0">
              <a:spcBef>
                <a:spcPts val="0"/>
              </a:spcBef>
              <a:buNone/>
              <a:defRPr sz="1400" b="1"/>
            </a:lvl2pPr>
            <a:lvl3pPr marL="0" indent="0">
              <a:spcBef>
                <a:spcPts val="0"/>
              </a:spcBef>
              <a:buNone/>
              <a:defRPr sz="1400" b="1"/>
            </a:lvl3pPr>
            <a:lvl4pPr marL="0" indent="0">
              <a:spcBef>
                <a:spcPts val="0"/>
              </a:spcBef>
              <a:buNone/>
              <a:defRPr sz="1400" b="1"/>
            </a:lvl4pPr>
            <a:lvl5pPr marL="0" indent="0">
              <a:spcBef>
                <a:spcPts val="0"/>
              </a:spcBef>
              <a:buNone/>
              <a:defRPr sz="1400" b="1"/>
            </a:lvl5pPr>
          </a:lstStyle>
          <a:p>
            <a:pPr lvl="0"/>
            <a:r>
              <a:rPr lang="en-US" dirty="0"/>
              <a:t>Click to add Date</a:t>
            </a:r>
          </a:p>
        </p:txBody>
      </p:sp>
      <p:sp>
        <p:nvSpPr>
          <p:cNvPr id="14" name="Text Placeholder 9"/>
          <p:cNvSpPr>
            <a:spLocks noGrp="1"/>
          </p:cNvSpPr>
          <p:nvPr>
            <p:ph type="body" sz="quarter" idx="14" hasCustomPrompt="1"/>
          </p:nvPr>
        </p:nvSpPr>
        <p:spPr>
          <a:xfrm>
            <a:off x="2614375" y="44326"/>
            <a:ext cx="7019999" cy="167515"/>
          </a:xfrm>
          <a:prstGeom prst="rect">
            <a:avLst/>
          </a:prstGeom>
        </p:spPr>
        <p:txBody>
          <a:bodyPr lIns="0" tIns="0" rIns="0" bIns="0" anchor="b">
            <a:noAutofit/>
          </a:bodyPr>
          <a:lstStyle>
            <a:lvl1pPr marL="0" indent="0" algn="r">
              <a:buFontTx/>
              <a:buNone/>
              <a:defRPr sz="800" baseline="0">
                <a:solidFill>
                  <a:schemeClr val="tx1"/>
                </a:solidFill>
              </a:defRPr>
            </a:lvl1pPr>
            <a:lvl2pPr marL="344488" indent="0">
              <a:buFontTx/>
              <a:buNone/>
              <a:defRPr sz="800">
                <a:solidFill>
                  <a:schemeClr val="tx1"/>
                </a:solidFill>
              </a:defRPr>
            </a:lvl2pPr>
            <a:lvl3pPr marL="625475" indent="0">
              <a:buFontTx/>
              <a:buNone/>
              <a:defRPr sz="800">
                <a:solidFill>
                  <a:schemeClr val="tx1"/>
                </a:solidFill>
              </a:defRPr>
            </a:lvl3pPr>
            <a:lvl4pPr marL="738188" indent="0">
              <a:buFontTx/>
              <a:buNone/>
              <a:defRPr sz="800">
                <a:solidFill>
                  <a:schemeClr val="tx1"/>
                </a:solidFill>
              </a:defRPr>
            </a:lvl4pPr>
            <a:lvl5pPr marL="1828800" indent="0">
              <a:buFontTx/>
              <a:buNone/>
              <a:defRPr sz="800">
                <a:solidFill>
                  <a:schemeClr val="tx1"/>
                </a:solidFill>
              </a:defRPr>
            </a:lvl5pPr>
          </a:lstStyle>
          <a:p>
            <a:pPr lvl="0"/>
            <a:r>
              <a:rPr lang="en-US" dirty="0"/>
              <a:t>Click to add Naming Convention | Date | Initials | Version</a:t>
            </a:r>
            <a:endParaRPr lang="en-ZA" dirty="0"/>
          </a:p>
        </p:txBody>
      </p:sp>
      <p:sp>
        <p:nvSpPr>
          <p:cNvPr id="15" name="Text Placeholder 6"/>
          <p:cNvSpPr>
            <a:spLocks noGrp="1"/>
          </p:cNvSpPr>
          <p:nvPr>
            <p:ph type="body" sz="quarter" idx="15" hasCustomPrompt="1"/>
            <p:custDataLst>
              <p:tags r:id="rId9"/>
            </p:custDataLst>
          </p:nvPr>
        </p:nvSpPr>
        <p:spPr>
          <a:xfrm>
            <a:off x="1408941" y="3888674"/>
            <a:ext cx="8008555" cy="350426"/>
          </a:xfrm>
          <a:prstGeom prst="rect">
            <a:avLst/>
          </a:prstGeom>
        </p:spPr>
        <p:txBody>
          <a:bodyPr vert="horz" anchor="ctr"/>
          <a:lstStyle>
            <a:lvl1pPr marL="0" indent="0">
              <a:lnSpc>
                <a:spcPct val="100000"/>
              </a:lnSpc>
              <a:spcBef>
                <a:spcPts val="0"/>
              </a:spcBef>
              <a:buNone/>
              <a:defRPr sz="1600" baseline="0">
                <a:solidFill>
                  <a:schemeClr val="tx1">
                    <a:lumMod val="50000"/>
                    <a:lumOff val="50000"/>
                  </a:schemeClr>
                </a:solidFill>
              </a:defRPr>
            </a:lvl1pPr>
            <a:lvl2pPr marL="0" indent="0">
              <a:buNone/>
              <a:defRPr sz="1400"/>
            </a:lvl2pPr>
            <a:lvl3pPr marL="0" indent="0">
              <a:buNone/>
              <a:defRPr sz="1400"/>
            </a:lvl3pPr>
            <a:lvl4pPr marL="0" indent="0">
              <a:buNone/>
              <a:defRPr sz="1400"/>
            </a:lvl4pPr>
            <a:lvl5pPr marL="0" indent="0">
              <a:buNone/>
              <a:defRPr sz="1400"/>
            </a:lvl5pPr>
          </a:lstStyle>
          <a:p>
            <a:pPr lvl="0"/>
            <a:r>
              <a:rPr lang="en-US" dirty="0"/>
              <a:t>Click to add Status</a:t>
            </a:r>
          </a:p>
        </p:txBody>
      </p:sp>
    </p:spTree>
    <p:extLst>
      <p:ext uri="{BB962C8B-B14F-4D97-AF65-F5344CB8AC3E}">
        <p14:creationId xmlns:p14="http://schemas.microsoft.com/office/powerpoint/2010/main" val="2858792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 | Normal">
    <p:spTree>
      <p:nvGrpSpPr>
        <p:cNvPr id="1" name=""/>
        <p:cNvGrpSpPr/>
        <p:nvPr/>
      </p:nvGrpSpPr>
      <p:grpSpPr>
        <a:xfrm>
          <a:off x="0" y="0"/>
          <a:ext cx="0" cy="0"/>
          <a:chOff x="0" y="0"/>
          <a:chExt cx="0" cy="0"/>
        </a:xfrm>
      </p:grpSpPr>
      <p:pic>
        <p:nvPicPr>
          <p:cNvPr id="4" name="Picture 3" descr="GENESIS_Letterhead Page Number 2016.jpg"/>
          <p:cNvPicPr>
            <a:picLocks noChangeAspect="1"/>
          </p:cNvPicPr>
          <p:nvPr userDrawn="1"/>
        </p:nvPicPr>
        <p:blipFill rotWithShape="1">
          <a:blip r:embed="rId9" cstate="print">
            <a:extLst>
              <a:ext uri="{28A0092B-C50C-407E-A947-70E740481C1C}">
                <a14:useLocalDpi xmlns:a14="http://schemas.microsoft.com/office/drawing/2010/main" val="0"/>
              </a:ext>
            </a:extLst>
          </a:blip>
          <a:srcRect r="66866" b="62172"/>
          <a:stretch/>
        </p:blipFill>
        <p:spPr>
          <a:xfrm>
            <a:off x="8959902" y="6509568"/>
            <a:ext cx="405575" cy="264368"/>
          </a:xfrm>
          <a:prstGeom prst="rect">
            <a:avLst/>
          </a:prstGeom>
        </p:spPr>
      </p:pic>
      <p:graphicFrame>
        <p:nvGraphicFramePr>
          <p:cNvPr id="8" name="Object 7" hidden="1"/>
          <p:cNvGraphicFramePr>
            <a:graphicFrameLocks noChangeAspect="1"/>
          </p:cNvGraphicFramePr>
          <p:nvPr userDrawn="1">
            <p:custDataLst>
              <p:tags r:id="rId2"/>
            </p:custDataLst>
            <p:extLst>
              <p:ext uri="{D42A27DB-BD31-4B8C-83A1-F6EECF244321}">
                <p14:modId xmlns:p14="http://schemas.microsoft.com/office/powerpoint/2010/main" val="65825014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091" name="think-cell Slide" r:id="rId10" imgW="270" imgH="270" progId="TCLayout.ActiveDocument.1">
                  <p:embed/>
                </p:oleObj>
              </mc:Choice>
              <mc:Fallback>
                <p:oleObj name="think-cell Slide" r:id="rId10" imgW="270" imgH="270" progId="TCLayout.ActiveDocument.1">
                  <p:embed/>
                  <p:pic>
                    <p:nvPicPr>
                      <p:cNvPr id="0" name=""/>
                      <p:cNvPicPr/>
                      <p:nvPr/>
                    </p:nvPicPr>
                    <p:blipFill>
                      <a:blip r:embed="rId11"/>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custDataLst>
              <p:tags r:id="rId3"/>
            </p:custDataLst>
          </p:nvPr>
        </p:nvSpPr>
        <p:spPr>
          <a:xfrm>
            <a:off x="367927" y="268639"/>
            <a:ext cx="9185517" cy="639762"/>
          </a:xfrm>
          <a:prstGeom prst="rect">
            <a:avLst/>
          </a:prstGeom>
        </p:spPr>
        <p:txBody>
          <a:bodyPr anchor="ctr">
            <a:noAutofit/>
          </a:bodyPr>
          <a:lstStyle>
            <a:lvl1pPr algn="l">
              <a:defRPr sz="1800" b="0"/>
            </a:lvl1pPr>
          </a:lstStyle>
          <a:p>
            <a:r>
              <a:rPr lang="en-US"/>
              <a:t>Click to edit Master title style</a:t>
            </a:r>
            <a:endParaRPr lang="en-US" dirty="0"/>
          </a:p>
        </p:txBody>
      </p:sp>
      <p:sp>
        <p:nvSpPr>
          <p:cNvPr id="5" name="Slide Number Placeholder 1"/>
          <p:cNvSpPr>
            <a:spLocks noGrp="1"/>
          </p:cNvSpPr>
          <p:nvPr>
            <p:ph type="sldNum" sz="quarter" idx="11"/>
            <p:custDataLst>
              <p:tags r:id="rId4"/>
            </p:custDataLst>
          </p:nvPr>
        </p:nvSpPr>
        <p:spPr>
          <a:xfrm>
            <a:off x="9339342" y="6559991"/>
            <a:ext cx="532502" cy="123111"/>
          </a:xfrm>
          <a:prstGeom prst="rect">
            <a:avLst/>
          </a:prstGeom>
        </p:spPr>
        <p:txBody>
          <a:bodyPr lIns="0" tIns="0" rIns="0" bIns="0" anchor="b" anchorCtr="0">
            <a:spAutoFit/>
          </a:bodyPr>
          <a:lstStyle>
            <a:lvl1pPr algn="l">
              <a:defRPr sz="800"/>
            </a:lvl1pPr>
          </a:lstStyle>
          <a:p>
            <a:fld id="{256D3EEF-DE4E-429D-8EC4-DDC531AFF587}" type="slidenum">
              <a:rPr lang="en-US" smtClean="0"/>
              <a:pPr/>
              <a:t>‹#›</a:t>
            </a:fld>
            <a:endParaRPr lang="en-US" dirty="0"/>
          </a:p>
        </p:txBody>
      </p:sp>
      <p:sp>
        <p:nvSpPr>
          <p:cNvPr id="10" name="Text Placeholder 9"/>
          <p:cNvSpPr>
            <a:spLocks noGrp="1"/>
          </p:cNvSpPr>
          <p:nvPr>
            <p:ph type="body" sz="quarter" idx="14" hasCustomPrompt="1"/>
            <p:custDataLst>
              <p:tags r:id="rId5"/>
            </p:custDataLst>
          </p:nvPr>
        </p:nvSpPr>
        <p:spPr>
          <a:xfrm>
            <a:off x="367928" y="6533601"/>
            <a:ext cx="7019999" cy="167515"/>
          </a:xfrm>
          <a:prstGeom prst="rect">
            <a:avLst/>
          </a:prstGeom>
        </p:spPr>
        <p:txBody>
          <a:bodyPr lIns="0" tIns="0" rIns="0" bIns="0" anchor="b">
            <a:noAutofit/>
          </a:bodyPr>
          <a:lstStyle>
            <a:lvl1pPr marL="0" indent="0">
              <a:spcBef>
                <a:spcPts val="0"/>
              </a:spcBef>
              <a:spcAft>
                <a:spcPts val="0"/>
              </a:spcAft>
              <a:buFontTx/>
              <a:buNone/>
              <a:defRPr sz="1000">
                <a:solidFill>
                  <a:schemeClr val="tx1"/>
                </a:solidFill>
              </a:defRPr>
            </a:lvl1pPr>
            <a:lvl2pPr marL="344488" indent="0">
              <a:buFontTx/>
              <a:buNone/>
              <a:defRPr sz="800">
                <a:solidFill>
                  <a:schemeClr val="tx1"/>
                </a:solidFill>
              </a:defRPr>
            </a:lvl2pPr>
            <a:lvl3pPr marL="625475" indent="0">
              <a:buFontTx/>
              <a:buNone/>
              <a:defRPr sz="800">
                <a:solidFill>
                  <a:schemeClr val="tx1"/>
                </a:solidFill>
              </a:defRPr>
            </a:lvl3pPr>
            <a:lvl4pPr marL="738188" indent="0">
              <a:buFontTx/>
              <a:buNone/>
              <a:defRPr sz="800">
                <a:solidFill>
                  <a:schemeClr val="tx1"/>
                </a:solidFill>
              </a:defRPr>
            </a:lvl4pPr>
            <a:lvl5pPr marL="1828800" indent="0">
              <a:buFontTx/>
              <a:buNone/>
              <a:defRPr sz="800">
                <a:solidFill>
                  <a:schemeClr val="tx1"/>
                </a:solidFill>
              </a:defRPr>
            </a:lvl5pPr>
          </a:lstStyle>
          <a:p>
            <a:pPr lvl="0"/>
            <a:r>
              <a:rPr lang="en-US" dirty="0"/>
              <a:t>Click to edit Sources and Notes</a:t>
            </a:r>
            <a:endParaRPr lang="en-ZA" dirty="0"/>
          </a:p>
        </p:txBody>
      </p:sp>
      <p:cxnSp>
        <p:nvCxnSpPr>
          <p:cNvPr id="6" name="Straight Connector 5"/>
          <p:cNvCxnSpPr/>
          <p:nvPr userDrawn="1">
            <p:custDataLst>
              <p:tags r:id="rId6"/>
            </p:custDataLst>
          </p:nvPr>
        </p:nvCxnSpPr>
        <p:spPr>
          <a:xfrm>
            <a:off x="349118" y="260350"/>
            <a:ext cx="0" cy="647700"/>
          </a:xfrm>
          <a:prstGeom prst="line">
            <a:avLst/>
          </a:prstGeom>
          <a:ln w="38100" cmpd="sng">
            <a:solidFill>
              <a:srgbClr val="72A84E"/>
            </a:solidFill>
          </a:ln>
          <a:effectLst/>
        </p:spPr>
        <p:style>
          <a:lnRef idx="2">
            <a:schemeClr val="accent1"/>
          </a:lnRef>
          <a:fillRef idx="0">
            <a:schemeClr val="accent1"/>
          </a:fillRef>
          <a:effectRef idx="1">
            <a:schemeClr val="accent1"/>
          </a:effectRef>
          <a:fontRef idx="minor">
            <a:schemeClr val="tx1"/>
          </a:fontRef>
        </p:style>
      </p:cxnSp>
      <p:sp>
        <p:nvSpPr>
          <p:cNvPr id="15" name="Text Placeholder 3"/>
          <p:cNvSpPr>
            <a:spLocks noGrp="1"/>
          </p:cNvSpPr>
          <p:nvPr>
            <p:ph type="body" sz="quarter" idx="15"/>
            <p:custDataLst>
              <p:tags r:id="rId7"/>
            </p:custDataLst>
          </p:nvPr>
        </p:nvSpPr>
        <p:spPr>
          <a:xfrm>
            <a:off x="378278" y="1196975"/>
            <a:ext cx="9183234" cy="4832350"/>
          </a:xfrm>
          <a:prstGeom prst="rect">
            <a:avLst/>
          </a:prstGeom>
        </p:spPr>
        <p:txBody>
          <a:bodyPr>
            <a:noAutofit/>
          </a:bodyPr>
          <a:lstStyle>
            <a:lvl1pPr marL="180000" indent="-180000">
              <a:spcBef>
                <a:spcPts val="300"/>
              </a:spcBef>
              <a:spcAft>
                <a:spcPts val="300"/>
              </a:spcAft>
              <a:buClr>
                <a:schemeClr val="tx2"/>
              </a:buClr>
              <a:buFont typeface="Arial"/>
              <a:buChar char="•"/>
              <a:defRPr sz="1200"/>
            </a:lvl1pPr>
            <a:lvl2pPr marL="450000" indent="-180000">
              <a:spcBef>
                <a:spcPts val="300"/>
              </a:spcBef>
              <a:spcAft>
                <a:spcPts val="300"/>
              </a:spcAft>
              <a:buClr>
                <a:schemeClr val="tx2"/>
              </a:buClr>
              <a:buFont typeface="Arial"/>
              <a:buChar char="•"/>
              <a:defRPr sz="1200"/>
            </a:lvl2pPr>
            <a:lvl3pPr marL="625475" indent="180000">
              <a:spcBef>
                <a:spcPts val="300"/>
              </a:spcBef>
              <a:spcAft>
                <a:spcPts val="300"/>
              </a:spcAft>
              <a:buClr>
                <a:schemeClr val="tx2"/>
              </a:buClr>
              <a:buFont typeface="Arial"/>
              <a:buChar char="•"/>
              <a:defRPr sz="1200"/>
            </a:lvl3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G | Contents">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499575" y="1635132"/>
            <a:ext cx="6053868" cy="3587736"/>
          </a:xfrm>
          <a:prstGeom prst="rect">
            <a:avLst/>
          </a:prstGeom>
        </p:spPr>
        <p:txBody>
          <a:bodyPr anchor="ctr">
            <a:noAutofit/>
          </a:bodyPr>
          <a:lstStyle>
            <a:lvl1pPr marL="0" marR="0" indent="0" algn="l" defTabSz="360000" rtl="0" eaLnBrk="1" fontAlgn="auto" latinLnBrk="0" hangingPunct="1">
              <a:lnSpc>
                <a:spcPct val="150000"/>
              </a:lnSpc>
              <a:spcBef>
                <a:spcPts val="0"/>
              </a:spcBef>
              <a:spcAft>
                <a:spcPts val="0"/>
              </a:spcAft>
              <a:buClr>
                <a:schemeClr val="accent2"/>
              </a:buClr>
              <a:buSzTx/>
              <a:buFontTx/>
              <a:buNone/>
              <a:tabLst/>
              <a:defRPr sz="1400" baseline="0"/>
            </a:lvl1pPr>
            <a:lvl2pPr marL="541338" indent="-196850">
              <a:spcBef>
                <a:spcPts val="1500"/>
              </a:spcBef>
              <a:spcAft>
                <a:spcPts val="1500"/>
              </a:spcAft>
              <a:buClr>
                <a:schemeClr val="bg2"/>
              </a:buClr>
              <a:buFont typeface="Arial" pitchFamily="34" charset="0"/>
              <a:buChar char="•"/>
              <a:defRPr sz="1400"/>
            </a:lvl2pPr>
            <a:lvl3pPr marL="801688" indent="-176213">
              <a:spcBef>
                <a:spcPts val="1500"/>
              </a:spcBef>
              <a:spcAft>
                <a:spcPts val="1500"/>
              </a:spcAft>
              <a:buClr>
                <a:schemeClr val="bg2"/>
              </a:buClr>
              <a:buFont typeface="Arial" pitchFamily="34" charset="0"/>
              <a:buChar char="‒"/>
              <a:defRPr sz="1400"/>
            </a:lvl3pPr>
            <a:lvl4pPr>
              <a:spcBef>
                <a:spcPts val="1200"/>
              </a:spcBef>
              <a:buFont typeface="+mj-lt"/>
              <a:buAutoNum type="arabicPeriod"/>
              <a:defRPr sz="1400"/>
            </a:lvl4pPr>
            <a:lvl5pPr>
              <a:buFont typeface="+mj-lt"/>
              <a:buAutoNum type="arabicPeriod"/>
              <a:defRPr/>
            </a:lvl5pPr>
          </a:lstStyle>
          <a:p>
            <a:pPr lvl="0"/>
            <a:r>
              <a:rPr lang="en-US" dirty="0"/>
              <a:t>Click to add Sections to the Table of Contents</a:t>
            </a:r>
            <a:br>
              <a:rPr lang="en-US" dirty="0"/>
            </a:br>
            <a:r>
              <a:rPr lang="en-US" dirty="0"/>
              <a:t>Use Bold to highlight the section that follows</a:t>
            </a:r>
            <a:br>
              <a:rPr lang="en-US" dirty="0"/>
            </a:br>
            <a:r>
              <a:rPr lang="en-US" dirty="0"/>
              <a:t>Do not use Bullets to mark sections</a:t>
            </a:r>
            <a:br>
              <a:rPr lang="en-US" dirty="0"/>
            </a:br>
            <a:r>
              <a:rPr lang="en-US" dirty="0"/>
              <a:t>	Subsections will be indented automatically</a:t>
            </a:r>
            <a:br>
              <a:rPr lang="en-US" dirty="0"/>
            </a:br>
            <a:r>
              <a:rPr lang="en-US" dirty="0"/>
              <a:t>Use capital letters as you would in a normal sentence</a:t>
            </a:r>
            <a:br>
              <a:rPr lang="en-US" dirty="0"/>
            </a:br>
            <a:r>
              <a:rPr lang="en-US" dirty="0"/>
              <a:t>Grey out sections that follow if required</a:t>
            </a:r>
          </a:p>
        </p:txBody>
      </p:sp>
      <p:cxnSp>
        <p:nvCxnSpPr>
          <p:cNvPr id="4" name="Straight Connector 3"/>
          <p:cNvCxnSpPr/>
          <p:nvPr userDrawn="1"/>
        </p:nvCxnSpPr>
        <p:spPr>
          <a:xfrm>
            <a:off x="3245789" y="2091306"/>
            <a:ext cx="0" cy="2675391"/>
          </a:xfrm>
          <a:prstGeom prst="line">
            <a:avLst/>
          </a:prstGeom>
          <a:ln w="38100" cmpd="sng">
            <a:solidFill>
              <a:srgbClr val="72A84E"/>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userDrawn="1"/>
        </p:nvSpPr>
        <p:spPr>
          <a:xfrm>
            <a:off x="332909" y="3244335"/>
            <a:ext cx="2667000" cy="369332"/>
          </a:xfrm>
          <a:prstGeom prst="rect">
            <a:avLst/>
          </a:prstGeom>
          <a:noFill/>
        </p:spPr>
        <p:txBody>
          <a:bodyPr wrap="square" rtlCol="0">
            <a:noAutofit/>
          </a:bodyPr>
          <a:lstStyle/>
          <a:p>
            <a:pPr algn="r">
              <a:spcBef>
                <a:spcPct val="0"/>
              </a:spcBef>
            </a:pPr>
            <a:r>
              <a:rPr lang="en-ZA" b="1" dirty="0">
                <a:solidFill>
                  <a:srgbClr val="000000"/>
                </a:solidFill>
                <a:cs typeface="Arial" pitchFamily="34" charset="0"/>
              </a:rPr>
              <a:t>Table of Contents</a:t>
            </a:r>
          </a:p>
        </p:txBody>
      </p:sp>
    </p:spTree>
    <p:extLst>
      <p:ext uri="{BB962C8B-B14F-4D97-AF65-F5344CB8AC3E}">
        <p14:creationId xmlns:p14="http://schemas.microsoft.com/office/powerpoint/2010/main" val="1276787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 | Normal">
    <p:spTree>
      <p:nvGrpSpPr>
        <p:cNvPr id="1" name=""/>
        <p:cNvGrpSpPr/>
        <p:nvPr/>
      </p:nvGrpSpPr>
      <p:grpSpPr>
        <a:xfrm>
          <a:off x="0" y="0"/>
          <a:ext cx="0" cy="0"/>
          <a:chOff x="0" y="0"/>
          <a:chExt cx="0" cy="0"/>
        </a:xfrm>
      </p:grpSpPr>
      <p:pic>
        <p:nvPicPr>
          <p:cNvPr id="4" name="Picture 3" descr="GENESIS_Letterhead Page Number 2016.jpg"/>
          <p:cNvPicPr>
            <a:picLocks noChangeAspect="1"/>
          </p:cNvPicPr>
          <p:nvPr userDrawn="1"/>
        </p:nvPicPr>
        <p:blipFill rotWithShape="1">
          <a:blip r:embed="rId9" cstate="print">
            <a:extLst>
              <a:ext uri="{28A0092B-C50C-407E-A947-70E740481C1C}">
                <a14:useLocalDpi xmlns:a14="http://schemas.microsoft.com/office/drawing/2010/main" val="0"/>
              </a:ext>
            </a:extLst>
          </a:blip>
          <a:srcRect r="66866" b="62172"/>
          <a:stretch/>
        </p:blipFill>
        <p:spPr>
          <a:xfrm>
            <a:off x="8959902" y="6509568"/>
            <a:ext cx="405575" cy="264368"/>
          </a:xfrm>
          <a:prstGeom prst="rect">
            <a:avLst/>
          </a:prstGeom>
        </p:spPr>
      </p:pic>
      <p:graphicFrame>
        <p:nvGraphicFramePr>
          <p:cNvPr id="8" name="Object 7"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4040" name="think-cell Slide" r:id="rId10" imgW="270" imgH="270" progId="TCLayout.ActiveDocument.1">
                  <p:embed/>
                </p:oleObj>
              </mc:Choice>
              <mc:Fallback>
                <p:oleObj name="think-cell Slide" r:id="rId10" imgW="270" imgH="270" progId="TCLayout.ActiveDocument.1">
                  <p:embed/>
                  <p:pic>
                    <p:nvPicPr>
                      <p:cNvPr id="0" name=""/>
                      <p:cNvPicPr/>
                      <p:nvPr/>
                    </p:nvPicPr>
                    <p:blipFill>
                      <a:blip r:embed="rId11"/>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custDataLst>
              <p:tags r:id="rId3"/>
            </p:custDataLst>
          </p:nvPr>
        </p:nvSpPr>
        <p:spPr>
          <a:xfrm>
            <a:off x="367927" y="268639"/>
            <a:ext cx="9185517" cy="639762"/>
          </a:xfrm>
          <a:prstGeom prst="rect">
            <a:avLst/>
          </a:prstGeom>
        </p:spPr>
        <p:txBody>
          <a:bodyPr anchor="ctr">
            <a:noAutofit/>
          </a:bodyPr>
          <a:lstStyle>
            <a:lvl1pPr algn="l">
              <a:defRPr sz="1800" b="0"/>
            </a:lvl1pPr>
          </a:lstStyle>
          <a:p>
            <a:r>
              <a:rPr lang="en-US"/>
              <a:t>Click to edit Master title style</a:t>
            </a:r>
            <a:endParaRPr lang="en-US" dirty="0"/>
          </a:p>
        </p:txBody>
      </p:sp>
      <p:sp>
        <p:nvSpPr>
          <p:cNvPr id="5" name="Slide Number Placeholder 1"/>
          <p:cNvSpPr>
            <a:spLocks noGrp="1"/>
          </p:cNvSpPr>
          <p:nvPr>
            <p:ph type="sldNum" sz="quarter" idx="11"/>
            <p:custDataLst>
              <p:tags r:id="rId4"/>
            </p:custDataLst>
          </p:nvPr>
        </p:nvSpPr>
        <p:spPr>
          <a:xfrm>
            <a:off x="9339342" y="6559991"/>
            <a:ext cx="532502" cy="123111"/>
          </a:xfrm>
          <a:prstGeom prst="rect">
            <a:avLst/>
          </a:prstGeom>
        </p:spPr>
        <p:txBody>
          <a:bodyPr lIns="0" tIns="0" rIns="0" bIns="0" anchor="b" anchorCtr="0">
            <a:spAutoFit/>
          </a:bodyPr>
          <a:lstStyle>
            <a:lvl1pPr algn="l">
              <a:defRPr sz="800"/>
            </a:lvl1pPr>
          </a:lstStyle>
          <a:p>
            <a:fld id="{256D3EEF-DE4E-429D-8EC4-DDC531AFF587}" type="slidenum">
              <a:rPr lang="en-US" smtClean="0">
                <a:solidFill>
                  <a:srgbClr val="000000"/>
                </a:solidFill>
              </a:rPr>
              <a:pPr/>
              <a:t>‹#›</a:t>
            </a:fld>
            <a:endParaRPr lang="en-US" dirty="0">
              <a:solidFill>
                <a:srgbClr val="000000"/>
              </a:solidFill>
            </a:endParaRPr>
          </a:p>
        </p:txBody>
      </p:sp>
      <p:sp>
        <p:nvSpPr>
          <p:cNvPr id="10" name="Text Placeholder 9"/>
          <p:cNvSpPr>
            <a:spLocks noGrp="1"/>
          </p:cNvSpPr>
          <p:nvPr>
            <p:ph type="body" sz="quarter" idx="14" hasCustomPrompt="1"/>
            <p:custDataLst>
              <p:tags r:id="rId5"/>
            </p:custDataLst>
          </p:nvPr>
        </p:nvSpPr>
        <p:spPr>
          <a:xfrm>
            <a:off x="367928" y="6533601"/>
            <a:ext cx="7019999" cy="167515"/>
          </a:xfrm>
          <a:prstGeom prst="rect">
            <a:avLst/>
          </a:prstGeom>
        </p:spPr>
        <p:txBody>
          <a:bodyPr lIns="0" tIns="0" rIns="0" bIns="0" anchor="b">
            <a:noAutofit/>
          </a:bodyPr>
          <a:lstStyle>
            <a:lvl1pPr marL="0" indent="0">
              <a:spcBef>
                <a:spcPts val="0"/>
              </a:spcBef>
              <a:spcAft>
                <a:spcPts val="0"/>
              </a:spcAft>
              <a:buFontTx/>
              <a:buNone/>
              <a:defRPr sz="1000">
                <a:solidFill>
                  <a:schemeClr val="tx1"/>
                </a:solidFill>
              </a:defRPr>
            </a:lvl1pPr>
            <a:lvl2pPr marL="344488" indent="0">
              <a:buFontTx/>
              <a:buNone/>
              <a:defRPr sz="800">
                <a:solidFill>
                  <a:schemeClr val="tx1"/>
                </a:solidFill>
              </a:defRPr>
            </a:lvl2pPr>
            <a:lvl3pPr marL="625475" indent="0">
              <a:buFontTx/>
              <a:buNone/>
              <a:defRPr sz="800">
                <a:solidFill>
                  <a:schemeClr val="tx1"/>
                </a:solidFill>
              </a:defRPr>
            </a:lvl3pPr>
            <a:lvl4pPr marL="738188" indent="0">
              <a:buFontTx/>
              <a:buNone/>
              <a:defRPr sz="800">
                <a:solidFill>
                  <a:schemeClr val="tx1"/>
                </a:solidFill>
              </a:defRPr>
            </a:lvl4pPr>
            <a:lvl5pPr marL="1828800" indent="0">
              <a:buFontTx/>
              <a:buNone/>
              <a:defRPr sz="800">
                <a:solidFill>
                  <a:schemeClr val="tx1"/>
                </a:solidFill>
              </a:defRPr>
            </a:lvl5pPr>
          </a:lstStyle>
          <a:p>
            <a:pPr lvl="0"/>
            <a:r>
              <a:rPr lang="en-US" dirty="0"/>
              <a:t>Click to edit Sources and Notes</a:t>
            </a:r>
            <a:endParaRPr lang="en-ZA" dirty="0"/>
          </a:p>
        </p:txBody>
      </p:sp>
      <p:cxnSp>
        <p:nvCxnSpPr>
          <p:cNvPr id="6" name="Straight Connector 5"/>
          <p:cNvCxnSpPr/>
          <p:nvPr userDrawn="1">
            <p:custDataLst>
              <p:tags r:id="rId6"/>
            </p:custDataLst>
          </p:nvPr>
        </p:nvCxnSpPr>
        <p:spPr>
          <a:xfrm>
            <a:off x="349118" y="260350"/>
            <a:ext cx="0" cy="647700"/>
          </a:xfrm>
          <a:prstGeom prst="line">
            <a:avLst/>
          </a:prstGeom>
          <a:ln w="38100" cmpd="sng">
            <a:solidFill>
              <a:srgbClr val="72A84E"/>
            </a:solidFill>
          </a:ln>
          <a:effectLst/>
        </p:spPr>
        <p:style>
          <a:lnRef idx="2">
            <a:schemeClr val="accent1"/>
          </a:lnRef>
          <a:fillRef idx="0">
            <a:schemeClr val="accent1"/>
          </a:fillRef>
          <a:effectRef idx="1">
            <a:schemeClr val="accent1"/>
          </a:effectRef>
          <a:fontRef idx="minor">
            <a:schemeClr val="tx1"/>
          </a:fontRef>
        </p:style>
      </p:cxnSp>
      <p:sp>
        <p:nvSpPr>
          <p:cNvPr id="15" name="Text Placeholder 3"/>
          <p:cNvSpPr>
            <a:spLocks noGrp="1"/>
          </p:cNvSpPr>
          <p:nvPr>
            <p:ph type="body" sz="quarter" idx="15"/>
            <p:custDataLst>
              <p:tags r:id="rId7"/>
            </p:custDataLst>
          </p:nvPr>
        </p:nvSpPr>
        <p:spPr>
          <a:xfrm>
            <a:off x="378278" y="1196975"/>
            <a:ext cx="9183234" cy="4832350"/>
          </a:xfrm>
          <a:prstGeom prst="rect">
            <a:avLst/>
          </a:prstGeom>
        </p:spPr>
        <p:txBody>
          <a:bodyPr>
            <a:noAutofit/>
          </a:bodyPr>
          <a:lstStyle>
            <a:lvl1pPr marL="180000" indent="-180000">
              <a:spcBef>
                <a:spcPts val="300"/>
              </a:spcBef>
              <a:spcAft>
                <a:spcPts val="300"/>
              </a:spcAft>
              <a:buClr>
                <a:schemeClr val="tx2"/>
              </a:buClr>
              <a:buFont typeface="Arial"/>
              <a:buChar char="•"/>
              <a:defRPr sz="1200"/>
            </a:lvl1pPr>
            <a:lvl2pPr marL="450000" indent="-180000">
              <a:spcBef>
                <a:spcPts val="300"/>
              </a:spcBef>
              <a:spcAft>
                <a:spcPts val="300"/>
              </a:spcAft>
              <a:buClr>
                <a:schemeClr val="tx2"/>
              </a:buClr>
              <a:buFont typeface="Arial"/>
              <a:buChar char="•"/>
              <a:defRPr sz="1200"/>
            </a:lvl2pPr>
            <a:lvl3pPr marL="625475" indent="180000">
              <a:spcBef>
                <a:spcPts val="300"/>
              </a:spcBef>
              <a:spcAft>
                <a:spcPts val="300"/>
              </a:spcAft>
              <a:buClr>
                <a:schemeClr val="tx2"/>
              </a:buClr>
              <a:buFont typeface="Arial"/>
              <a:buChar char="•"/>
              <a:defRPr sz="12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1121297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G | Normal (no Green Line)">
    <p:spTree>
      <p:nvGrpSpPr>
        <p:cNvPr id="1" name=""/>
        <p:cNvGrpSpPr/>
        <p:nvPr/>
      </p:nvGrpSpPr>
      <p:grpSpPr>
        <a:xfrm>
          <a:off x="0" y="0"/>
          <a:ext cx="0" cy="0"/>
          <a:chOff x="0" y="0"/>
          <a:chExt cx="0" cy="0"/>
        </a:xfrm>
      </p:grpSpPr>
      <p:pic>
        <p:nvPicPr>
          <p:cNvPr id="9" name="Picture 8" descr="GENESIS_Letterhead Page Number 2016.jpg"/>
          <p:cNvPicPr>
            <a:picLocks noChangeAspect="1"/>
          </p:cNvPicPr>
          <p:nvPr userDrawn="1"/>
        </p:nvPicPr>
        <p:blipFill rotWithShape="1">
          <a:blip r:embed="rId4" cstate="print">
            <a:extLst>
              <a:ext uri="{28A0092B-C50C-407E-A947-70E740481C1C}">
                <a14:useLocalDpi xmlns:a14="http://schemas.microsoft.com/office/drawing/2010/main" val="0"/>
              </a:ext>
            </a:extLst>
          </a:blip>
          <a:srcRect r="66866" b="62172"/>
          <a:stretch/>
        </p:blipFill>
        <p:spPr>
          <a:xfrm>
            <a:off x="8963947" y="6509568"/>
            <a:ext cx="405575" cy="264368"/>
          </a:xfrm>
          <a:prstGeom prst="rect">
            <a:avLst/>
          </a:prstGeom>
        </p:spPr>
      </p:pic>
      <p:sp>
        <p:nvSpPr>
          <p:cNvPr id="2" name="Title 1"/>
          <p:cNvSpPr>
            <a:spLocks noGrp="1"/>
          </p:cNvSpPr>
          <p:nvPr>
            <p:ph type="title"/>
          </p:nvPr>
        </p:nvSpPr>
        <p:spPr>
          <a:xfrm>
            <a:off x="367927" y="268639"/>
            <a:ext cx="9185517" cy="639762"/>
          </a:xfrm>
          <a:prstGeom prst="rect">
            <a:avLst/>
          </a:prstGeom>
        </p:spPr>
        <p:txBody>
          <a:bodyPr anchor="ctr">
            <a:noAutofit/>
          </a:bodyPr>
          <a:lstStyle>
            <a:lvl1pPr algn="l">
              <a:defRPr sz="1800" b="0"/>
            </a:lvl1pPr>
          </a:lstStyle>
          <a:p>
            <a:r>
              <a:rPr lang="en-US"/>
              <a:t>Click to edit Master title style</a:t>
            </a:r>
            <a:endParaRPr lang="en-US" dirty="0"/>
          </a:p>
        </p:txBody>
      </p:sp>
      <p:sp>
        <p:nvSpPr>
          <p:cNvPr id="5" name="Slide Number Placeholder 1"/>
          <p:cNvSpPr>
            <a:spLocks noGrp="1"/>
          </p:cNvSpPr>
          <p:nvPr>
            <p:ph type="sldNum" sz="quarter" idx="11"/>
            <p:custDataLst>
              <p:tags r:id="rId1"/>
            </p:custDataLst>
          </p:nvPr>
        </p:nvSpPr>
        <p:spPr>
          <a:xfrm>
            <a:off x="9343387" y="6559991"/>
            <a:ext cx="532502" cy="123111"/>
          </a:xfrm>
          <a:prstGeom prst="rect">
            <a:avLst/>
          </a:prstGeom>
        </p:spPr>
        <p:txBody>
          <a:bodyPr lIns="0" tIns="0" rIns="0" bIns="0" anchor="b" anchorCtr="0">
            <a:spAutoFit/>
          </a:bodyPr>
          <a:lstStyle>
            <a:lvl1pPr algn="l">
              <a:defRPr sz="800"/>
            </a:lvl1pPr>
          </a:lstStyle>
          <a:p>
            <a:fld id="{256D3EEF-DE4E-429D-8EC4-DDC531AFF587}" type="slidenum">
              <a:rPr lang="en-US" smtClean="0">
                <a:solidFill>
                  <a:srgbClr val="000000"/>
                </a:solidFill>
              </a:rPr>
              <a:pPr/>
              <a:t>‹#›</a:t>
            </a:fld>
            <a:endParaRPr lang="en-US" dirty="0">
              <a:solidFill>
                <a:srgbClr val="000000"/>
              </a:solidFill>
            </a:endParaRPr>
          </a:p>
        </p:txBody>
      </p:sp>
      <p:sp>
        <p:nvSpPr>
          <p:cNvPr id="10" name="Text Placeholder 9"/>
          <p:cNvSpPr>
            <a:spLocks noGrp="1"/>
          </p:cNvSpPr>
          <p:nvPr>
            <p:ph type="body" sz="quarter" idx="14" hasCustomPrompt="1"/>
          </p:nvPr>
        </p:nvSpPr>
        <p:spPr>
          <a:xfrm>
            <a:off x="367926" y="6533601"/>
            <a:ext cx="7020000" cy="167515"/>
          </a:xfrm>
          <a:prstGeom prst="rect">
            <a:avLst/>
          </a:prstGeom>
        </p:spPr>
        <p:txBody>
          <a:bodyPr lIns="0" tIns="0" rIns="0" bIns="0" anchor="b">
            <a:noAutofit/>
          </a:bodyPr>
          <a:lstStyle>
            <a:lvl1pPr marL="0" indent="0">
              <a:spcBef>
                <a:spcPts val="0"/>
              </a:spcBef>
              <a:spcAft>
                <a:spcPts val="0"/>
              </a:spcAft>
              <a:buFontTx/>
              <a:buNone/>
              <a:defRPr sz="1000">
                <a:solidFill>
                  <a:schemeClr val="tx1"/>
                </a:solidFill>
              </a:defRPr>
            </a:lvl1pPr>
            <a:lvl2pPr marL="344488" indent="0">
              <a:buFontTx/>
              <a:buNone/>
              <a:defRPr sz="800">
                <a:solidFill>
                  <a:schemeClr val="tx1"/>
                </a:solidFill>
              </a:defRPr>
            </a:lvl2pPr>
            <a:lvl3pPr marL="625475" indent="0">
              <a:buFontTx/>
              <a:buNone/>
              <a:defRPr sz="800">
                <a:solidFill>
                  <a:schemeClr val="tx1"/>
                </a:solidFill>
              </a:defRPr>
            </a:lvl3pPr>
            <a:lvl4pPr marL="738188" indent="0">
              <a:buFontTx/>
              <a:buNone/>
              <a:defRPr sz="800">
                <a:solidFill>
                  <a:schemeClr val="tx1"/>
                </a:solidFill>
              </a:defRPr>
            </a:lvl4pPr>
            <a:lvl5pPr marL="1828800" indent="0">
              <a:buFontTx/>
              <a:buNone/>
              <a:defRPr sz="800">
                <a:solidFill>
                  <a:schemeClr val="tx1"/>
                </a:solidFill>
              </a:defRPr>
            </a:lvl5pPr>
          </a:lstStyle>
          <a:p>
            <a:pPr lvl="0"/>
            <a:r>
              <a:rPr lang="en-US" dirty="0"/>
              <a:t>Click to edit Sources and Notes</a:t>
            </a:r>
            <a:endParaRPr lang="en-ZA" dirty="0"/>
          </a:p>
        </p:txBody>
      </p:sp>
      <p:sp>
        <p:nvSpPr>
          <p:cNvPr id="8" name="Text Placeholder 3"/>
          <p:cNvSpPr>
            <a:spLocks noGrp="1"/>
          </p:cNvSpPr>
          <p:nvPr>
            <p:ph type="body" sz="quarter" idx="15"/>
            <p:custDataLst>
              <p:tags r:id="rId2"/>
            </p:custDataLst>
          </p:nvPr>
        </p:nvSpPr>
        <p:spPr>
          <a:xfrm>
            <a:off x="378278" y="1196975"/>
            <a:ext cx="9183234" cy="4832350"/>
          </a:xfrm>
          <a:prstGeom prst="rect">
            <a:avLst/>
          </a:prstGeom>
        </p:spPr>
        <p:txBody>
          <a:bodyPr>
            <a:noAutofit/>
          </a:bodyPr>
          <a:lstStyle>
            <a:lvl1pPr marL="180000" indent="-180000">
              <a:spcBef>
                <a:spcPts val="300"/>
              </a:spcBef>
              <a:spcAft>
                <a:spcPts val="300"/>
              </a:spcAft>
              <a:buClr>
                <a:schemeClr val="tx2"/>
              </a:buClr>
              <a:buFont typeface="Arial"/>
              <a:buChar char="•"/>
              <a:defRPr sz="1200"/>
            </a:lvl1pPr>
            <a:lvl2pPr marL="450000" indent="-180000">
              <a:spcBef>
                <a:spcPts val="300"/>
              </a:spcBef>
              <a:spcAft>
                <a:spcPts val="300"/>
              </a:spcAft>
              <a:buClr>
                <a:schemeClr val="tx2"/>
              </a:buClr>
              <a:buFont typeface="Arial"/>
              <a:buChar char="•"/>
              <a:defRPr sz="1200"/>
            </a:lvl2pPr>
            <a:lvl3pPr marL="625475" indent="180000">
              <a:spcBef>
                <a:spcPts val="300"/>
              </a:spcBef>
              <a:spcAft>
                <a:spcPts val="300"/>
              </a:spcAft>
              <a:buClr>
                <a:schemeClr val="tx2"/>
              </a:buClr>
              <a:buFont typeface="Arial"/>
              <a:buChar char="•"/>
              <a:defRPr sz="12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2760100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 | Workflow">
    <p:spTree>
      <p:nvGrpSpPr>
        <p:cNvPr id="1" name=""/>
        <p:cNvGrpSpPr/>
        <p:nvPr/>
      </p:nvGrpSpPr>
      <p:grpSpPr>
        <a:xfrm>
          <a:off x="0" y="0"/>
          <a:ext cx="0" cy="0"/>
          <a:chOff x="0" y="0"/>
          <a:chExt cx="0" cy="0"/>
        </a:xfrm>
      </p:grpSpPr>
      <p:pic>
        <p:nvPicPr>
          <p:cNvPr id="11" name="Picture 10" descr="GENESIS_Letterhead Page Number 2016.jpg"/>
          <p:cNvPicPr>
            <a:picLocks noChangeAspect="1"/>
          </p:cNvPicPr>
          <p:nvPr userDrawn="1"/>
        </p:nvPicPr>
        <p:blipFill rotWithShape="1">
          <a:blip r:embed="rId3" cstate="print">
            <a:extLst>
              <a:ext uri="{28A0092B-C50C-407E-A947-70E740481C1C}">
                <a14:useLocalDpi xmlns:a14="http://schemas.microsoft.com/office/drawing/2010/main" val="0"/>
              </a:ext>
            </a:extLst>
          </a:blip>
          <a:srcRect r="66866" b="62172"/>
          <a:stretch/>
        </p:blipFill>
        <p:spPr>
          <a:xfrm>
            <a:off x="8962935" y="6509568"/>
            <a:ext cx="405575" cy="264368"/>
          </a:xfrm>
          <a:prstGeom prst="rect">
            <a:avLst/>
          </a:prstGeom>
        </p:spPr>
      </p:pic>
      <p:sp>
        <p:nvSpPr>
          <p:cNvPr id="3" name="Text Placeholder 2"/>
          <p:cNvSpPr>
            <a:spLocks noGrp="1"/>
          </p:cNvSpPr>
          <p:nvPr>
            <p:ph type="body" idx="1"/>
          </p:nvPr>
        </p:nvSpPr>
        <p:spPr>
          <a:xfrm>
            <a:off x="349119" y="1196975"/>
            <a:ext cx="4416426" cy="506319"/>
          </a:xfrm>
          <a:prstGeom prst="rect">
            <a:avLst/>
          </a:prstGeom>
          <a:solidFill>
            <a:schemeClr val="tx2">
              <a:lumMod val="40000"/>
              <a:lumOff val="60000"/>
            </a:schemeClr>
          </a:solidFill>
          <a:ln w="9525" cmpd="sng">
            <a:noFill/>
          </a:ln>
        </p:spPr>
        <p:txBody>
          <a:bodyPr anchor="ctr">
            <a:noAutofit/>
          </a:bodyPr>
          <a:lstStyle>
            <a:lvl1pPr marL="0" indent="0" algn="l">
              <a:spcBef>
                <a:spcPts val="0"/>
              </a:spcBef>
              <a:spcAft>
                <a:spcPts val="600"/>
              </a:spcAft>
              <a:buNone/>
              <a:defRPr sz="1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9119" y="1747004"/>
            <a:ext cx="4416426" cy="4437896"/>
          </a:xfrm>
          <a:prstGeom prst="rect">
            <a:avLst/>
          </a:prstGeom>
          <a:ln w="9525" cmpd="sng">
            <a:solidFill>
              <a:srgbClr val="72A84E"/>
            </a:solidFill>
          </a:ln>
        </p:spPr>
        <p:txBody>
          <a:bodyPr>
            <a:noAutofit/>
          </a:bodyPr>
          <a:lstStyle>
            <a:lvl1pPr marL="179388" indent="-179388">
              <a:spcBef>
                <a:spcPts val="300"/>
              </a:spcBef>
              <a:spcAft>
                <a:spcPts val="300"/>
              </a:spcAft>
              <a:buClr>
                <a:schemeClr val="tx2"/>
              </a:buClr>
              <a:buFont typeface="Arial"/>
              <a:buChar char="•"/>
              <a:defRPr sz="1200"/>
            </a:lvl1pPr>
            <a:lvl2pPr marL="450850" indent="-180975">
              <a:spcBef>
                <a:spcPts val="300"/>
              </a:spcBef>
              <a:spcAft>
                <a:spcPts val="300"/>
              </a:spcAft>
              <a:buClr>
                <a:schemeClr val="tx2"/>
              </a:buClr>
              <a:buFont typeface="Arial"/>
              <a:buChar char="•"/>
              <a:defRPr sz="1200"/>
            </a:lvl2pPr>
            <a:lvl3pPr marL="625475" indent="180000">
              <a:spcBef>
                <a:spcPts val="300"/>
              </a:spcBef>
              <a:spcAft>
                <a:spcPts val="300"/>
              </a:spcAft>
              <a:buClr>
                <a:schemeClr val="tx2"/>
              </a:buClr>
              <a:buFont typeface="Arial"/>
              <a:buChar char="•"/>
              <a:defRPr sz="1200"/>
            </a:lvl3pPr>
            <a:lvl4pPr>
              <a:spcBef>
                <a:spcPts val="300"/>
              </a:spcBef>
              <a:spcAft>
                <a:spcPts val="300"/>
              </a:spcAft>
              <a:buClr>
                <a:schemeClr val="accent2"/>
              </a:buClr>
              <a:defRPr sz="1200"/>
            </a:lvl4pPr>
            <a:lvl5pPr>
              <a:spcBef>
                <a:spcPts val="300"/>
              </a:spcBef>
              <a:spcAft>
                <a:spcPts val="300"/>
              </a:spcAft>
              <a:buClr>
                <a:schemeClr val="accent2"/>
              </a:buCl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5150760" y="1196975"/>
            <a:ext cx="4418162" cy="506319"/>
          </a:xfrm>
          <a:prstGeom prst="rect">
            <a:avLst/>
          </a:prstGeom>
          <a:solidFill>
            <a:srgbClr val="C6DEB7"/>
          </a:solidFill>
          <a:ln w="9525" cmpd="sng">
            <a:noFill/>
          </a:ln>
        </p:spPr>
        <p:txBody>
          <a:bodyPr anchor="ctr">
            <a:noAutofit/>
          </a:bodyPr>
          <a:lstStyle>
            <a:lvl1pPr marL="0" indent="0" algn="l">
              <a:spcBef>
                <a:spcPts val="0"/>
              </a:spcBef>
              <a:spcAft>
                <a:spcPts val="600"/>
              </a:spcAft>
              <a:buNone/>
              <a:defRPr sz="1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50760" y="1747003"/>
            <a:ext cx="4418162" cy="4437897"/>
          </a:xfrm>
          <a:prstGeom prst="rect">
            <a:avLst/>
          </a:prstGeom>
          <a:ln w="9525" cmpd="sng">
            <a:solidFill>
              <a:srgbClr val="72A84E"/>
            </a:solidFill>
          </a:ln>
        </p:spPr>
        <p:txBody>
          <a:bodyPr>
            <a:noAutofit/>
          </a:bodyPr>
          <a:lstStyle>
            <a:lvl1pPr marL="179388" indent="-179388">
              <a:spcBef>
                <a:spcPts val="300"/>
              </a:spcBef>
              <a:spcAft>
                <a:spcPts val="300"/>
              </a:spcAft>
              <a:buClr>
                <a:schemeClr val="tx2"/>
              </a:buClr>
              <a:buFont typeface="Arial"/>
              <a:buChar char="•"/>
              <a:defRPr sz="1200"/>
            </a:lvl1pPr>
            <a:lvl2pPr marL="360363" marR="0" indent="-180975" algn="l" defTabSz="914400" rtl="0" eaLnBrk="1" fontAlgn="auto" latinLnBrk="0" hangingPunct="1">
              <a:lnSpc>
                <a:spcPct val="100000"/>
              </a:lnSpc>
              <a:spcBef>
                <a:spcPts val="300"/>
              </a:spcBef>
              <a:spcAft>
                <a:spcPts val="300"/>
              </a:spcAft>
              <a:buClr>
                <a:schemeClr val="tx2"/>
              </a:buClr>
              <a:buSzTx/>
              <a:buFont typeface="Arial"/>
              <a:buChar char="•"/>
              <a:tabLst/>
              <a:defRPr sz="1200"/>
            </a:lvl2pPr>
            <a:lvl3pPr marL="623888" indent="-177800">
              <a:spcBef>
                <a:spcPts val="300"/>
              </a:spcBef>
              <a:spcAft>
                <a:spcPts val="300"/>
              </a:spcAft>
              <a:buClr>
                <a:schemeClr val="tx2"/>
              </a:buClr>
              <a:buFont typeface="Arial"/>
              <a:buChar char="•"/>
              <a:defRPr sz="1200"/>
            </a:lvl3pPr>
            <a:lvl4pPr marL="909638" indent="-171450">
              <a:spcBef>
                <a:spcPts val="300"/>
              </a:spcBef>
              <a:spcAft>
                <a:spcPts val="300"/>
              </a:spcAft>
              <a:buClr>
                <a:schemeClr val="tx2"/>
              </a:buClr>
              <a:buFont typeface="Arial"/>
              <a:buChar char="•"/>
              <a:defRPr sz="1200"/>
            </a:lvl4pPr>
            <a:lvl5pPr>
              <a:spcBef>
                <a:spcPts val="300"/>
              </a:spcBef>
              <a:spcAft>
                <a:spcPts val="300"/>
              </a:spcAft>
              <a:buClr>
                <a:schemeClr val="accent2"/>
              </a:buCl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12" name="Slide Number Placeholder 1"/>
          <p:cNvSpPr>
            <a:spLocks noGrp="1"/>
          </p:cNvSpPr>
          <p:nvPr>
            <p:ph type="sldNum" sz="quarter" idx="11"/>
            <p:custDataLst>
              <p:tags r:id="rId1"/>
            </p:custDataLst>
          </p:nvPr>
        </p:nvSpPr>
        <p:spPr>
          <a:xfrm>
            <a:off x="9342375" y="6559990"/>
            <a:ext cx="532502" cy="123111"/>
          </a:xfrm>
          <a:prstGeom prst="rect">
            <a:avLst/>
          </a:prstGeom>
        </p:spPr>
        <p:txBody>
          <a:bodyPr lIns="0" tIns="0" rIns="0" bIns="0" anchor="b" anchorCtr="0">
            <a:spAutoFit/>
          </a:bodyPr>
          <a:lstStyle>
            <a:lvl1pPr algn="l">
              <a:defRPr sz="800"/>
            </a:lvl1pPr>
          </a:lstStyle>
          <a:p>
            <a:fld id="{256D3EEF-DE4E-429D-8EC4-DDC531AFF587}" type="slidenum">
              <a:rPr lang="en-US" smtClean="0">
                <a:solidFill>
                  <a:srgbClr val="000000"/>
                </a:solidFill>
              </a:rPr>
              <a:pPr/>
              <a:t>‹#›</a:t>
            </a:fld>
            <a:endParaRPr lang="en-US" dirty="0">
              <a:solidFill>
                <a:srgbClr val="000000"/>
              </a:solidFill>
            </a:endParaRPr>
          </a:p>
        </p:txBody>
      </p:sp>
      <p:sp>
        <p:nvSpPr>
          <p:cNvPr id="14" name="Title 1"/>
          <p:cNvSpPr>
            <a:spLocks noGrp="1"/>
          </p:cNvSpPr>
          <p:nvPr>
            <p:ph type="title"/>
          </p:nvPr>
        </p:nvSpPr>
        <p:spPr>
          <a:xfrm>
            <a:off x="367927" y="268639"/>
            <a:ext cx="9185517" cy="639762"/>
          </a:xfrm>
          <a:prstGeom prst="rect">
            <a:avLst/>
          </a:prstGeom>
        </p:spPr>
        <p:txBody>
          <a:bodyPr anchor="ctr">
            <a:noAutofit/>
          </a:bodyPr>
          <a:lstStyle>
            <a:lvl1pPr algn="l">
              <a:defRPr sz="1800" b="0"/>
            </a:lvl1pPr>
          </a:lstStyle>
          <a:p>
            <a:r>
              <a:rPr lang="en-US" dirty="0"/>
              <a:t>Click to edit Master title style</a:t>
            </a:r>
          </a:p>
        </p:txBody>
      </p:sp>
      <p:cxnSp>
        <p:nvCxnSpPr>
          <p:cNvPr id="9" name="Straight Connector 8"/>
          <p:cNvCxnSpPr/>
          <p:nvPr userDrawn="1"/>
        </p:nvCxnSpPr>
        <p:spPr>
          <a:xfrm>
            <a:off x="349118" y="260350"/>
            <a:ext cx="0" cy="647700"/>
          </a:xfrm>
          <a:prstGeom prst="line">
            <a:avLst/>
          </a:prstGeom>
          <a:ln w="38100" cmpd="sng">
            <a:solidFill>
              <a:srgbClr val="72A84E"/>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1205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G | Authors ">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50347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G |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3977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 | Normal (no Green Line)">
    <p:spTree>
      <p:nvGrpSpPr>
        <p:cNvPr id="1" name=""/>
        <p:cNvGrpSpPr/>
        <p:nvPr/>
      </p:nvGrpSpPr>
      <p:grpSpPr>
        <a:xfrm>
          <a:off x="0" y="0"/>
          <a:ext cx="0" cy="0"/>
          <a:chOff x="0" y="0"/>
          <a:chExt cx="0" cy="0"/>
        </a:xfrm>
      </p:grpSpPr>
      <p:pic>
        <p:nvPicPr>
          <p:cNvPr id="9" name="Picture 8" descr="GENESIS_Letterhead Page Number 2016.jpg"/>
          <p:cNvPicPr>
            <a:picLocks noChangeAspect="1"/>
          </p:cNvPicPr>
          <p:nvPr userDrawn="1"/>
        </p:nvPicPr>
        <p:blipFill rotWithShape="1">
          <a:blip r:embed="rId4" cstate="print">
            <a:extLst>
              <a:ext uri="{28A0092B-C50C-407E-A947-70E740481C1C}">
                <a14:useLocalDpi xmlns:a14="http://schemas.microsoft.com/office/drawing/2010/main" val="0"/>
              </a:ext>
            </a:extLst>
          </a:blip>
          <a:srcRect r="66866" b="62172"/>
          <a:stretch/>
        </p:blipFill>
        <p:spPr>
          <a:xfrm>
            <a:off x="8963947" y="6509568"/>
            <a:ext cx="405575" cy="264368"/>
          </a:xfrm>
          <a:prstGeom prst="rect">
            <a:avLst/>
          </a:prstGeom>
        </p:spPr>
      </p:pic>
      <p:sp>
        <p:nvSpPr>
          <p:cNvPr id="2" name="Title 1"/>
          <p:cNvSpPr>
            <a:spLocks noGrp="1"/>
          </p:cNvSpPr>
          <p:nvPr>
            <p:ph type="title"/>
          </p:nvPr>
        </p:nvSpPr>
        <p:spPr>
          <a:xfrm>
            <a:off x="367927" y="268639"/>
            <a:ext cx="9185517" cy="639762"/>
          </a:xfrm>
          <a:prstGeom prst="rect">
            <a:avLst/>
          </a:prstGeom>
        </p:spPr>
        <p:txBody>
          <a:bodyPr anchor="ctr">
            <a:noAutofit/>
          </a:bodyPr>
          <a:lstStyle>
            <a:lvl1pPr algn="l">
              <a:defRPr sz="1800" b="0"/>
            </a:lvl1pPr>
          </a:lstStyle>
          <a:p>
            <a:r>
              <a:rPr lang="en-US"/>
              <a:t>Click to edit Master title style</a:t>
            </a:r>
            <a:endParaRPr lang="en-US" dirty="0"/>
          </a:p>
        </p:txBody>
      </p:sp>
      <p:sp>
        <p:nvSpPr>
          <p:cNvPr id="5" name="Slide Number Placeholder 1"/>
          <p:cNvSpPr>
            <a:spLocks noGrp="1"/>
          </p:cNvSpPr>
          <p:nvPr>
            <p:ph type="sldNum" sz="quarter" idx="11"/>
            <p:custDataLst>
              <p:tags r:id="rId1"/>
            </p:custDataLst>
          </p:nvPr>
        </p:nvSpPr>
        <p:spPr>
          <a:xfrm>
            <a:off x="9343387" y="6559991"/>
            <a:ext cx="532502" cy="123111"/>
          </a:xfrm>
          <a:prstGeom prst="rect">
            <a:avLst/>
          </a:prstGeom>
        </p:spPr>
        <p:txBody>
          <a:bodyPr lIns="0" tIns="0" rIns="0" bIns="0" anchor="b" anchorCtr="0">
            <a:spAutoFit/>
          </a:bodyPr>
          <a:lstStyle>
            <a:lvl1pPr algn="l">
              <a:defRPr sz="800"/>
            </a:lvl1pPr>
          </a:lstStyle>
          <a:p>
            <a:fld id="{256D3EEF-DE4E-429D-8EC4-DDC531AFF587}" type="slidenum">
              <a:rPr lang="en-US" smtClean="0"/>
              <a:pPr/>
              <a:t>‹#›</a:t>
            </a:fld>
            <a:endParaRPr lang="en-US" dirty="0"/>
          </a:p>
        </p:txBody>
      </p:sp>
      <p:sp>
        <p:nvSpPr>
          <p:cNvPr id="10" name="Text Placeholder 9"/>
          <p:cNvSpPr>
            <a:spLocks noGrp="1"/>
          </p:cNvSpPr>
          <p:nvPr>
            <p:ph type="body" sz="quarter" idx="14" hasCustomPrompt="1"/>
          </p:nvPr>
        </p:nvSpPr>
        <p:spPr>
          <a:xfrm>
            <a:off x="367926" y="6533601"/>
            <a:ext cx="7020000" cy="167515"/>
          </a:xfrm>
          <a:prstGeom prst="rect">
            <a:avLst/>
          </a:prstGeom>
        </p:spPr>
        <p:txBody>
          <a:bodyPr lIns="0" tIns="0" rIns="0" bIns="0" anchor="b">
            <a:noAutofit/>
          </a:bodyPr>
          <a:lstStyle>
            <a:lvl1pPr marL="0" indent="0">
              <a:spcBef>
                <a:spcPts val="0"/>
              </a:spcBef>
              <a:spcAft>
                <a:spcPts val="0"/>
              </a:spcAft>
              <a:buFontTx/>
              <a:buNone/>
              <a:defRPr sz="1000">
                <a:solidFill>
                  <a:schemeClr val="tx1"/>
                </a:solidFill>
              </a:defRPr>
            </a:lvl1pPr>
            <a:lvl2pPr marL="344488" indent="0">
              <a:buFontTx/>
              <a:buNone/>
              <a:defRPr sz="800">
                <a:solidFill>
                  <a:schemeClr val="tx1"/>
                </a:solidFill>
              </a:defRPr>
            </a:lvl2pPr>
            <a:lvl3pPr marL="625475" indent="0">
              <a:buFontTx/>
              <a:buNone/>
              <a:defRPr sz="800">
                <a:solidFill>
                  <a:schemeClr val="tx1"/>
                </a:solidFill>
              </a:defRPr>
            </a:lvl3pPr>
            <a:lvl4pPr marL="738188" indent="0">
              <a:buFontTx/>
              <a:buNone/>
              <a:defRPr sz="800">
                <a:solidFill>
                  <a:schemeClr val="tx1"/>
                </a:solidFill>
              </a:defRPr>
            </a:lvl4pPr>
            <a:lvl5pPr marL="1828800" indent="0">
              <a:buFontTx/>
              <a:buNone/>
              <a:defRPr sz="800">
                <a:solidFill>
                  <a:schemeClr val="tx1"/>
                </a:solidFill>
              </a:defRPr>
            </a:lvl5pPr>
          </a:lstStyle>
          <a:p>
            <a:pPr lvl="0"/>
            <a:r>
              <a:rPr lang="en-US" dirty="0"/>
              <a:t>Click to edit Sources and Notes</a:t>
            </a:r>
            <a:endParaRPr lang="en-ZA" dirty="0"/>
          </a:p>
        </p:txBody>
      </p:sp>
      <p:sp>
        <p:nvSpPr>
          <p:cNvPr id="8" name="Text Placeholder 3"/>
          <p:cNvSpPr>
            <a:spLocks noGrp="1"/>
          </p:cNvSpPr>
          <p:nvPr>
            <p:ph type="body" sz="quarter" idx="15"/>
            <p:custDataLst>
              <p:tags r:id="rId2"/>
            </p:custDataLst>
          </p:nvPr>
        </p:nvSpPr>
        <p:spPr>
          <a:xfrm>
            <a:off x="378278" y="1196975"/>
            <a:ext cx="9183234" cy="4832350"/>
          </a:xfrm>
          <a:prstGeom prst="rect">
            <a:avLst/>
          </a:prstGeom>
        </p:spPr>
        <p:txBody>
          <a:bodyPr>
            <a:noAutofit/>
          </a:bodyPr>
          <a:lstStyle>
            <a:lvl1pPr marL="180000" indent="-180000">
              <a:spcBef>
                <a:spcPts val="300"/>
              </a:spcBef>
              <a:spcAft>
                <a:spcPts val="300"/>
              </a:spcAft>
              <a:buClr>
                <a:schemeClr val="tx2"/>
              </a:buClr>
              <a:buFont typeface="Arial"/>
              <a:buChar char="•"/>
              <a:defRPr sz="1200"/>
            </a:lvl1pPr>
            <a:lvl2pPr marL="450000" indent="-180000">
              <a:spcBef>
                <a:spcPts val="300"/>
              </a:spcBef>
              <a:spcAft>
                <a:spcPts val="300"/>
              </a:spcAft>
              <a:buClr>
                <a:schemeClr val="tx2"/>
              </a:buClr>
              <a:buFont typeface="Arial"/>
              <a:buChar char="•"/>
              <a:defRPr sz="1200"/>
            </a:lvl2pPr>
            <a:lvl3pPr marL="625475" indent="180000">
              <a:spcBef>
                <a:spcPts val="300"/>
              </a:spcBef>
              <a:spcAft>
                <a:spcPts val="300"/>
              </a:spcAft>
              <a:buClr>
                <a:schemeClr val="tx2"/>
              </a:buClr>
              <a:buFont typeface="Arial"/>
              <a:buChar char="•"/>
              <a:defRPr sz="12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290211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 | Workflow">
    <p:spTree>
      <p:nvGrpSpPr>
        <p:cNvPr id="1" name=""/>
        <p:cNvGrpSpPr/>
        <p:nvPr/>
      </p:nvGrpSpPr>
      <p:grpSpPr>
        <a:xfrm>
          <a:off x="0" y="0"/>
          <a:ext cx="0" cy="0"/>
          <a:chOff x="0" y="0"/>
          <a:chExt cx="0" cy="0"/>
        </a:xfrm>
      </p:grpSpPr>
      <p:pic>
        <p:nvPicPr>
          <p:cNvPr id="11" name="Picture 10" descr="GENESIS_Letterhead Page Number 2016.jpg"/>
          <p:cNvPicPr>
            <a:picLocks noChangeAspect="1"/>
          </p:cNvPicPr>
          <p:nvPr userDrawn="1"/>
        </p:nvPicPr>
        <p:blipFill rotWithShape="1">
          <a:blip r:embed="rId3" cstate="print">
            <a:extLst>
              <a:ext uri="{28A0092B-C50C-407E-A947-70E740481C1C}">
                <a14:useLocalDpi xmlns:a14="http://schemas.microsoft.com/office/drawing/2010/main" val="0"/>
              </a:ext>
            </a:extLst>
          </a:blip>
          <a:srcRect r="66866" b="62172"/>
          <a:stretch/>
        </p:blipFill>
        <p:spPr>
          <a:xfrm>
            <a:off x="8962935" y="6509568"/>
            <a:ext cx="405575" cy="264368"/>
          </a:xfrm>
          <a:prstGeom prst="rect">
            <a:avLst/>
          </a:prstGeom>
        </p:spPr>
      </p:pic>
      <p:sp>
        <p:nvSpPr>
          <p:cNvPr id="3" name="Text Placeholder 2"/>
          <p:cNvSpPr>
            <a:spLocks noGrp="1"/>
          </p:cNvSpPr>
          <p:nvPr>
            <p:ph type="body" idx="1"/>
          </p:nvPr>
        </p:nvSpPr>
        <p:spPr>
          <a:xfrm>
            <a:off x="349119" y="1196975"/>
            <a:ext cx="4416426" cy="506319"/>
          </a:xfrm>
          <a:prstGeom prst="rect">
            <a:avLst/>
          </a:prstGeom>
          <a:solidFill>
            <a:schemeClr val="tx2">
              <a:lumMod val="40000"/>
              <a:lumOff val="60000"/>
            </a:schemeClr>
          </a:solidFill>
          <a:ln w="9525" cmpd="sng">
            <a:noFill/>
          </a:ln>
        </p:spPr>
        <p:txBody>
          <a:bodyPr anchor="ctr">
            <a:noAutofit/>
          </a:bodyPr>
          <a:lstStyle>
            <a:lvl1pPr marL="0" indent="0" algn="l">
              <a:spcBef>
                <a:spcPts val="0"/>
              </a:spcBef>
              <a:spcAft>
                <a:spcPts val="600"/>
              </a:spcAft>
              <a:buNone/>
              <a:defRPr sz="1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9119" y="1747004"/>
            <a:ext cx="4416426" cy="4437896"/>
          </a:xfrm>
          <a:prstGeom prst="rect">
            <a:avLst/>
          </a:prstGeom>
          <a:ln w="9525" cmpd="sng">
            <a:solidFill>
              <a:srgbClr val="72A84E"/>
            </a:solidFill>
          </a:ln>
        </p:spPr>
        <p:txBody>
          <a:bodyPr>
            <a:noAutofit/>
          </a:bodyPr>
          <a:lstStyle>
            <a:lvl1pPr marL="179388" indent="-179388">
              <a:spcBef>
                <a:spcPts val="300"/>
              </a:spcBef>
              <a:spcAft>
                <a:spcPts val="300"/>
              </a:spcAft>
              <a:buClr>
                <a:schemeClr val="tx2"/>
              </a:buClr>
              <a:buFont typeface="Arial"/>
              <a:buChar char="•"/>
              <a:defRPr sz="1200"/>
            </a:lvl1pPr>
            <a:lvl2pPr marL="450850" indent="-180975">
              <a:spcBef>
                <a:spcPts val="300"/>
              </a:spcBef>
              <a:spcAft>
                <a:spcPts val="300"/>
              </a:spcAft>
              <a:buClr>
                <a:schemeClr val="tx2"/>
              </a:buClr>
              <a:buFont typeface="Arial"/>
              <a:buChar char="•"/>
              <a:defRPr sz="1200"/>
            </a:lvl2pPr>
            <a:lvl3pPr marL="625475" indent="180000">
              <a:spcBef>
                <a:spcPts val="300"/>
              </a:spcBef>
              <a:spcAft>
                <a:spcPts val="300"/>
              </a:spcAft>
              <a:buClr>
                <a:schemeClr val="tx2"/>
              </a:buClr>
              <a:buFont typeface="Arial"/>
              <a:buChar char="•"/>
              <a:defRPr sz="1200"/>
            </a:lvl3pPr>
            <a:lvl4pPr>
              <a:spcBef>
                <a:spcPts val="300"/>
              </a:spcBef>
              <a:spcAft>
                <a:spcPts val="300"/>
              </a:spcAft>
              <a:buClr>
                <a:schemeClr val="accent2"/>
              </a:buClr>
              <a:defRPr sz="1200"/>
            </a:lvl4pPr>
            <a:lvl5pPr>
              <a:spcBef>
                <a:spcPts val="300"/>
              </a:spcBef>
              <a:spcAft>
                <a:spcPts val="300"/>
              </a:spcAft>
              <a:buClr>
                <a:schemeClr val="accent2"/>
              </a:buCl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5150760" y="1196975"/>
            <a:ext cx="4418162" cy="506319"/>
          </a:xfrm>
          <a:prstGeom prst="rect">
            <a:avLst/>
          </a:prstGeom>
          <a:solidFill>
            <a:srgbClr val="C6DEB7"/>
          </a:solidFill>
          <a:ln w="9525" cmpd="sng">
            <a:noFill/>
          </a:ln>
        </p:spPr>
        <p:txBody>
          <a:bodyPr anchor="ctr">
            <a:noAutofit/>
          </a:bodyPr>
          <a:lstStyle>
            <a:lvl1pPr marL="0" indent="0" algn="l">
              <a:spcBef>
                <a:spcPts val="0"/>
              </a:spcBef>
              <a:spcAft>
                <a:spcPts val="600"/>
              </a:spcAft>
              <a:buNone/>
              <a:defRPr sz="1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50760" y="1747003"/>
            <a:ext cx="4418162" cy="4437897"/>
          </a:xfrm>
          <a:prstGeom prst="rect">
            <a:avLst/>
          </a:prstGeom>
          <a:ln w="9525" cmpd="sng">
            <a:solidFill>
              <a:srgbClr val="72A84E"/>
            </a:solidFill>
          </a:ln>
        </p:spPr>
        <p:txBody>
          <a:bodyPr>
            <a:noAutofit/>
          </a:bodyPr>
          <a:lstStyle>
            <a:lvl1pPr marL="179388" indent="-179388">
              <a:spcBef>
                <a:spcPts val="300"/>
              </a:spcBef>
              <a:spcAft>
                <a:spcPts val="300"/>
              </a:spcAft>
              <a:buClr>
                <a:schemeClr val="tx2"/>
              </a:buClr>
              <a:buFont typeface="Arial"/>
              <a:buChar char="•"/>
              <a:defRPr sz="1200"/>
            </a:lvl1pPr>
            <a:lvl2pPr marL="360363" marR="0" indent="-180975" algn="l" defTabSz="914400" rtl="0" eaLnBrk="1" fontAlgn="auto" latinLnBrk="0" hangingPunct="1">
              <a:lnSpc>
                <a:spcPct val="100000"/>
              </a:lnSpc>
              <a:spcBef>
                <a:spcPts val="300"/>
              </a:spcBef>
              <a:spcAft>
                <a:spcPts val="300"/>
              </a:spcAft>
              <a:buClr>
                <a:schemeClr val="tx2"/>
              </a:buClr>
              <a:buSzTx/>
              <a:buFont typeface="Arial"/>
              <a:buChar char="•"/>
              <a:tabLst/>
              <a:defRPr sz="1200"/>
            </a:lvl2pPr>
            <a:lvl3pPr marL="623888" indent="-177800">
              <a:spcBef>
                <a:spcPts val="300"/>
              </a:spcBef>
              <a:spcAft>
                <a:spcPts val="300"/>
              </a:spcAft>
              <a:buClr>
                <a:schemeClr val="tx2"/>
              </a:buClr>
              <a:buFont typeface="Arial"/>
              <a:buChar char="•"/>
              <a:defRPr sz="1200"/>
            </a:lvl3pPr>
            <a:lvl4pPr marL="909638" indent="-171450">
              <a:spcBef>
                <a:spcPts val="300"/>
              </a:spcBef>
              <a:spcAft>
                <a:spcPts val="300"/>
              </a:spcAft>
              <a:buClr>
                <a:schemeClr val="tx2"/>
              </a:buClr>
              <a:buFont typeface="Arial"/>
              <a:buChar char="•"/>
              <a:defRPr sz="1200"/>
            </a:lvl4pPr>
            <a:lvl5pPr>
              <a:spcBef>
                <a:spcPts val="300"/>
              </a:spcBef>
              <a:spcAft>
                <a:spcPts val="300"/>
              </a:spcAft>
              <a:buClr>
                <a:schemeClr val="accent2"/>
              </a:buCl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12" name="Slide Number Placeholder 1"/>
          <p:cNvSpPr>
            <a:spLocks noGrp="1"/>
          </p:cNvSpPr>
          <p:nvPr>
            <p:ph type="sldNum" sz="quarter" idx="11"/>
            <p:custDataLst>
              <p:tags r:id="rId1"/>
            </p:custDataLst>
          </p:nvPr>
        </p:nvSpPr>
        <p:spPr>
          <a:xfrm>
            <a:off x="9342375" y="6559990"/>
            <a:ext cx="532502" cy="123111"/>
          </a:xfrm>
          <a:prstGeom prst="rect">
            <a:avLst/>
          </a:prstGeom>
        </p:spPr>
        <p:txBody>
          <a:bodyPr lIns="0" tIns="0" rIns="0" bIns="0" anchor="b" anchorCtr="0">
            <a:spAutoFit/>
          </a:bodyPr>
          <a:lstStyle>
            <a:lvl1pPr algn="l">
              <a:defRPr sz="800"/>
            </a:lvl1pPr>
          </a:lstStyle>
          <a:p>
            <a:fld id="{256D3EEF-DE4E-429D-8EC4-DDC531AFF587}" type="slidenum">
              <a:rPr lang="en-US" smtClean="0"/>
              <a:pPr/>
              <a:t>‹#›</a:t>
            </a:fld>
            <a:endParaRPr lang="en-US" dirty="0"/>
          </a:p>
        </p:txBody>
      </p:sp>
      <p:sp>
        <p:nvSpPr>
          <p:cNvPr id="14" name="Title 1"/>
          <p:cNvSpPr>
            <a:spLocks noGrp="1"/>
          </p:cNvSpPr>
          <p:nvPr>
            <p:ph type="title"/>
          </p:nvPr>
        </p:nvSpPr>
        <p:spPr>
          <a:xfrm>
            <a:off x="367927" y="268639"/>
            <a:ext cx="9185517" cy="639762"/>
          </a:xfrm>
          <a:prstGeom prst="rect">
            <a:avLst/>
          </a:prstGeom>
        </p:spPr>
        <p:txBody>
          <a:bodyPr anchor="ctr">
            <a:noAutofit/>
          </a:bodyPr>
          <a:lstStyle>
            <a:lvl1pPr algn="l">
              <a:defRPr sz="1800" b="0"/>
            </a:lvl1pPr>
          </a:lstStyle>
          <a:p>
            <a:r>
              <a:rPr lang="en-US" dirty="0"/>
              <a:t>Click to edit Master title style</a:t>
            </a:r>
          </a:p>
        </p:txBody>
      </p:sp>
      <p:cxnSp>
        <p:nvCxnSpPr>
          <p:cNvPr id="9" name="Straight Connector 8"/>
          <p:cNvCxnSpPr/>
          <p:nvPr userDrawn="1"/>
        </p:nvCxnSpPr>
        <p:spPr>
          <a:xfrm>
            <a:off x="349118" y="260350"/>
            <a:ext cx="0" cy="647700"/>
          </a:xfrm>
          <a:prstGeom prst="line">
            <a:avLst/>
          </a:prstGeom>
          <a:ln w="38100" cmpd="sng">
            <a:solidFill>
              <a:srgbClr val="72A84E"/>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2916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 | Authors ">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9399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 | Blank">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28D7C1B-E39B-4FBB-A413-B6C1596DAA5A}"/>
              </a:ext>
            </a:extLst>
          </p:cNvPr>
          <p:cNvGraphicFramePr>
            <a:graphicFrameLocks noChangeAspect="1"/>
          </p:cNvGraphicFramePr>
          <p:nvPr userDrawn="1">
            <p:custDataLst>
              <p:tags r:id="rId2"/>
            </p:custDataLst>
            <p:extLst>
              <p:ext uri="{D42A27DB-BD31-4B8C-83A1-F6EECF244321}">
                <p14:modId xmlns:p14="http://schemas.microsoft.com/office/powerpoint/2010/main" val="399749785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9993" name="think-cell Slide" r:id="rId4" imgW="395" imgH="394" progId="TCLayout.ActiveDocument.1">
                  <p:embed/>
                </p:oleObj>
              </mc:Choice>
              <mc:Fallback>
                <p:oleObj name="think-cell Slide" r:id="rId4" imgW="395" imgH="394"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3124474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 | Titl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917"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7" cy="1587"/>
                      </a:xfrm>
                      <a:prstGeom prst="rect">
                        <a:avLst/>
                      </a:prstGeom>
                    </p:spPr>
                  </p:pic>
                </p:oleObj>
              </mc:Fallback>
            </mc:AlternateContent>
          </a:graphicData>
        </a:graphic>
      </p:graphicFrame>
      <p:sp>
        <p:nvSpPr>
          <p:cNvPr id="11" name="Title 1"/>
          <p:cNvSpPr>
            <a:spLocks noGrp="1"/>
          </p:cNvSpPr>
          <p:nvPr>
            <p:ph type="ctrTitle" hasCustomPrompt="1"/>
            <p:custDataLst>
              <p:tags r:id="rId3"/>
            </p:custDataLst>
          </p:nvPr>
        </p:nvSpPr>
        <p:spPr>
          <a:xfrm>
            <a:off x="1408941" y="2107975"/>
            <a:ext cx="8009205" cy="468785"/>
          </a:xfrm>
          <a:prstGeom prst="rect">
            <a:avLst/>
          </a:prstGeom>
        </p:spPr>
        <p:txBody>
          <a:bodyPr anchor="ctr">
            <a:noAutofit/>
          </a:bodyPr>
          <a:lstStyle>
            <a:lvl1pPr algn="l">
              <a:lnSpc>
                <a:spcPct val="100000"/>
              </a:lnSpc>
              <a:spcBef>
                <a:spcPts val="0"/>
              </a:spcBef>
              <a:defRPr sz="2400" b="1">
                <a:latin typeface="Arial" pitchFamily="34" charset="0"/>
                <a:cs typeface="Arial" pitchFamily="34" charset="0"/>
              </a:defRPr>
            </a:lvl1pPr>
          </a:lstStyle>
          <a:p>
            <a:r>
              <a:rPr lang="en-US" dirty="0"/>
              <a:t>Click to add Title</a:t>
            </a:r>
          </a:p>
        </p:txBody>
      </p:sp>
      <p:sp>
        <p:nvSpPr>
          <p:cNvPr id="12" name="Subtitle 2"/>
          <p:cNvSpPr>
            <a:spLocks noGrp="1"/>
          </p:cNvSpPr>
          <p:nvPr>
            <p:ph type="subTitle" idx="1" hasCustomPrompt="1"/>
            <p:custDataLst>
              <p:tags r:id="rId4"/>
            </p:custDataLst>
          </p:nvPr>
        </p:nvSpPr>
        <p:spPr>
          <a:xfrm>
            <a:off x="1408941" y="2585254"/>
            <a:ext cx="8009205" cy="358159"/>
          </a:xfrm>
          <a:prstGeom prst="rect">
            <a:avLst/>
          </a:prstGeom>
        </p:spPr>
        <p:txBody>
          <a:bodyPr anchor="ctr">
            <a:noAutofit/>
          </a:bodyPr>
          <a:lstStyle>
            <a:lvl1pPr marL="0" indent="0" algn="l">
              <a:lnSpc>
                <a:spcPct val="100000"/>
              </a:lnSpc>
              <a:spcBef>
                <a:spcPts val="0"/>
              </a:spcBef>
              <a:buNone/>
              <a:defRPr sz="1800" b="0">
                <a:solidFill>
                  <a:schemeClr val="tx1">
                    <a:lumMod val="50000"/>
                    <a:lumOff val="50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pic>
        <p:nvPicPr>
          <p:cNvPr id="10" name="Picture 9"/>
          <p:cNvPicPr>
            <a:picLocks noChangeAspect="1"/>
          </p:cNvPicPr>
          <p:nvPr userDrawn="1">
            <p:custDataLst>
              <p:tags r:id="rId5"/>
            </p:custDataLst>
          </p:nvPr>
        </p:nvPicPr>
        <p:blipFill>
          <a:blip r:embed="rId13" cstate="print">
            <a:extLst>
              <a:ext uri="{28A0092B-C50C-407E-A947-70E740481C1C}">
                <a14:useLocalDpi xmlns:a14="http://schemas.microsoft.com/office/drawing/2010/main" val="0"/>
              </a:ext>
            </a:extLst>
          </a:blip>
          <a:stretch>
            <a:fillRect/>
          </a:stretch>
        </p:blipFill>
        <p:spPr>
          <a:xfrm>
            <a:off x="5745088" y="5134927"/>
            <a:ext cx="4160912" cy="1723073"/>
          </a:xfrm>
          <a:prstGeom prst="rect">
            <a:avLst/>
          </a:prstGeom>
        </p:spPr>
      </p:pic>
      <p:cxnSp>
        <p:nvCxnSpPr>
          <p:cNvPr id="13" name="Straight Connector 12"/>
          <p:cNvCxnSpPr/>
          <p:nvPr userDrawn="1">
            <p:custDataLst>
              <p:tags r:id="rId6"/>
            </p:custDataLst>
          </p:nvPr>
        </p:nvCxnSpPr>
        <p:spPr>
          <a:xfrm>
            <a:off x="1208584" y="2091306"/>
            <a:ext cx="0" cy="2675391"/>
          </a:xfrm>
          <a:prstGeom prst="line">
            <a:avLst/>
          </a:prstGeom>
          <a:ln w="38100" cmpd="sng">
            <a:solidFill>
              <a:schemeClr val="tx2"/>
            </a:solidFill>
            <a:round/>
          </a:ln>
          <a:effectLst/>
        </p:spPr>
        <p:style>
          <a:lnRef idx="2">
            <a:schemeClr val="accent1"/>
          </a:lnRef>
          <a:fillRef idx="0">
            <a:schemeClr val="accent1"/>
          </a:fillRef>
          <a:effectRef idx="1">
            <a:schemeClr val="accent1"/>
          </a:effectRef>
          <a:fontRef idx="minor">
            <a:schemeClr val="tx1"/>
          </a:fontRef>
        </p:style>
      </p:cxnSp>
      <p:sp>
        <p:nvSpPr>
          <p:cNvPr id="7" name="Text Placeholder 6"/>
          <p:cNvSpPr>
            <a:spLocks noGrp="1"/>
          </p:cNvSpPr>
          <p:nvPr>
            <p:ph type="body" sz="quarter" idx="11" hasCustomPrompt="1"/>
            <p:custDataLst>
              <p:tags r:id="rId7"/>
            </p:custDataLst>
          </p:nvPr>
        </p:nvSpPr>
        <p:spPr>
          <a:xfrm>
            <a:off x="1408941" y="3356992"/>
            <a:ext cx="8008555" cy="350426"/>
          </a:xfrm>
          <a:prstGeom prst="rect">
            <a:avLst/>
          </a:prstGeom>
        </p:spPr>
        <p:txBody>
          <a:bodyPr vert="horz" anchor="ctr"/>
          <a:lstStyle>
            <a:lvl1pPr marL="0" indent="0">
              <a:lnSpc>
                <a:spcPct val="100000"/>
              </a:lnSpc>
              <a:spcBef>
                <a:spcPts val="0"/>
              </a:spcBef>
              <a:buNone/>
              <a:defRPr sz="1600" baseline="0">
                <a:solidFill>
                  <a:schemeClr val="tx1">
                    <a:lumMod val="50000"/>
                    <a:lumOff val="50000"/>
                  </a:schemeClr>
                </a:solidFill>
              </a:defRPr>
            </a:lvl1pPr>
            <a:lvl2pPr marL="0" indent="0">
              <a:buNone/>
              <a:defRPr sz="1400"/>
            </a:lvl2pPr>
            <a:lvl3pPr marL="0" indent="0">
              <a:buNone/>
              <a:defRPr sz="1400"/>
            </a:lvl3pPr>
            <a:lvl4pPr marL="0" indent="0">
              <a:buNone/>
              <a:defRPr sz="1400"/>
            </a:lvl4pPr>
            <a:lvl5pPr marL="0" indent="0">
              <a:buNone/>
              <a:defRPr sz="1400"/>
            </a:lvl5pPr>
          </a:lstStyle>
          <a:p>
            <a:pPr lvl="0"/>
            <a:r>
              <a:rPr lang="en-US" dirty="0"/>
              <a:t>Click to add Presentation to</a:t>
            </a:r>
          </a:p>
        </p:txBody>
      </p:sp>
      <p:sp>
        <p:nvSpPr>
          <p:cNvPr id="21" name="Text Placeholder 20"/>
          <p:cNvSpPr>
            <a:spLocks noGrp="1"/>
          </p:cNvSpPr>
          <p:nvPr>
            <p:ph type="body" sz="quarter" idx="13" hasCustomPrompt="1"/>
            <p:custDataLst>
              <p:tags r:id="rId8"/>
            </p:custDataLst>
          </p:nvPr>
        </p:nvSpPr>
        <p:spPr>
          <a:xfrm>
            <a:off x="1408941" y="4420356"/>
            <a:ext cx="8009205" cy="326597"/>
          </a:xfrm>
          <a:prstGeom prst="rect">
            <a:avLst/>
          </a:prstGeom>
        </p:spPr>
        <p:txBody>
          <a:bodyPr vert="horz" anchor="ctr"/>
          <a:lstStyle>
            <a:lvl1pPr marL="0" indent="0">
              <a:spcBef>
                <a:spcPts val="0"/>
              </a:spcBef>
              <a:buNone/>
              <a:defRPr sz="1600" b="0" baseline="0">
                <a:solidFill>
                  <a:schemeClr val="tx1">
                    <a:lumMod val="50000"/>
                    <a:lumOff val="50000"/>
                  </a:schemeClr>
                </a:solidFill>
              </a:defRPr>
            </a:lvl1pPr>
            <a:lvl2pPr marL="0" indent="0">
              <a:spcBef>
                <a:spcPts val="0"/>
              </a:spcBef>
              <a:buNone/>
              <a:defRPr sz="1400" b="1"/>
            </a:lvl2pPr>
            <a:lvl3pPr marL="0" indent="0">
              <a:spcBef>
                <a:spcPts val="0"/>
              </a:spcBef>
              <a:buNone/>
              <a:defRPr sz="1400" b="1"/>
            </a:lvl3pPr>
            <a:lvl4pPr marL="0" indent="0">
              <a:spcBef>
                <a:spcPts val="0"/>
              </a:spcBef>
              <a:buNone/>
              <a:defRPr sz="1400" b="1"/>
            </a:lvl4pPr>
            <a:lvl5pPr marL="0" indent="0">
              <a:spcBef>
                <a:spcPts val="0"/>
              </a:spcBef>
              <a:buNone/>
              <a:defRPr sz="1400" b="1"/>
            </a:lvl5pPr>
          </a:lstStyle>
          <a:p>
            <a:pPr lvl="0"/>
            <a:r>
              <a:rPr lang="en-US" dirty="0"/>
              <a:t>Click to add Date</a:t>
            </a:r>
          </a:p>
        </p:txBody>
      </p:sp>
      <p:sp>
        <p:nvSpPr>
          <p:cNvPr id="14" name="Text Placeholder 9"/>
          <p:cNvSpPr>
            <a:spLocks noGrp="1"/>
          </p:cNvSpPr>
          <p:nvPr>
            <p:ph type="body" sz="quarter" idx="14" hasCustomPrompt="1"/>
          </p:nvPr>
        </p:nvSpPr>
        <p:spPr>
          <a:xfrm>
            <a:off x="2614375" y="44326"/>
            <a:ext cx="7019999" cy="167515"/>
          </a:xfrm>
          <a:prstGeom prst="rect">
            <a:avLst/>
          </a:prstGeom>
        </p:spPr>
        <p:txBody>
          <a:bodyPr lIns="0" tIns="0" rIns="0" bIns="0" anchor="b">
            <a:noAutofit/>
          </a:bodyPr>
          <a:lstStyle>
            <a:lvl1pPr marL="0" indent="0" algn="r">
              <a:buFontTx/>
              <a:buNone/>
              <a:defRPr sz="800" baseline="0">
                <a:solidFill>
                  <a:schemeClr val="tx1"/>
                </a:solidFill>
              </a:defRPr>
            </a:lvl1pPr>
            <a:lvl2pPr marL="344488" indent="0">
              <a:buFontTx/>
              <a:buNone/>
              <a:defRPr sz="800">
                <a:solidFill>
                  <a:schemeClr val="tx1"/>
                </a:solidFill>
              </a:defRPr>
            </a:lvl2pPr>
            <a:lvl3pPr marL="625475" indent="0">
              <a:buFontTx/>
              <a:buNone/>
              <a:defRPr sz="800">
                <a:solidFill>
                  <a:schemeClr val="tx1"/>
                </a:solidFill>
              </a:defRPr>
            </a:lvl3pPr>
            <a:lvl4pPr marL="738188" indent="0">
              <a:buFontTx/>
              <a:buNone/>
              <a:defRPr sz="800">
                <a:solidFill>
                  <a:schemeClr val="tx1"/>
                </a:solidFill>
              </a:defRPr>
            </a:lvl4pPr>
            <a:lvl5pPr marL="1828800" indent="0">
              <a:buFontTx/>
              <a:buNone/>
              <a:defRPr sz="800">
                <a:solidFill>
                  <a:schemeClr val="tx1"/>
                </a:solidFill>
              </a:defRPr>
            </a:lvl5pPr>
          </a:lstStyle>
          <a:p>
            <a:pPr lvl="0"/>
            <a:r>
              <a:rPr lang="en-US" dirty="0"/>
              <a:t>Click to add Naming Convention | Date | Initials | Version</a:t>
            </a:r>
            <a:endParaRPr lang="en-ZA" dirty="0"/>
          </a:p>
        </p:txBody>
      </p:sp>
      <p:sp>
        <p:nvSpPr>
          <p:cNvPr id="15" name="Text Placeholder 6"/>
          <p:cNvSpPr>
            <a:spLocks noGrp="1"/>
          </p:cNvSpPr>
          <p:nvPr>
            <p:ph type="body" sz="quarter" idx="15" hasCustomPrompt="1"/>
            <p:custDataLst>
              <p:tags r:id="rId9"/>
            </p:custDataLst>
          </p:nvPr>
        </p:nvSpPr>
        <p:spPr>
          <a:xfrm>
            <a:off x="1408941" y="3888674"/>
            <a:ext cx="8008555" cy="350426"/>
          </a:xfrm>
          <a:prstGeom prst="rect">
            <a:avLst/>
          </a:prstGeom>
        </p:spPr>
        <p:txBody>
          <a:bodyPr vert="horz" anchor="ctr"/>
          <a:lstStyle>
            <a:lvl1pPr marL="0" indent="0">
              <a:lnSpc>
                <a:spcPct val="100000"/>
              </a:lnSpc>
              <a:spcBef>
                <a:spcPts val="0"/>
              </a:spcBef>
              <a:buNone/>
              <a:defRPr sz="1600" baseline="0">
                <a:solidFill>
                  <a:schemeClr val="tx1">
                    <a:lumMod val="50000"/>
                    <a:lumOff val="50000"/>
                  </a:schemeClr>
                </a:solidFill>
              </a:defRPr>
            </a:lvl1pPr>
            <a:lvl2pPr marL="0" indent="0">
              <a:buNone/>
              <a:defRPr sz="1400"/>
            </a:lvl2pPr>
            <a:lvl3pPr marL="0" indent="0">
              <a:buNone/>
              <a:defRPr sz="1400"/>
            </a:lvl3pPr>
            <a:lvl4pPr marL="0" indent="0">
              <a:buNone/>
              <a:defRPr sz="1400"/>
            </a:lvl4pPr>
            <a:lvl5pPr marL="0" indent="0">
              <a:buNone/>
              <a:defRPr sz="1400"/>
            </a:lvl5pPr>
          </a:lstStyle>
          <a:p>
            <a:pPr lvl="0"/>
            <a:r>
              <a:rPr lang="en-US" dirty="0"/>
              <a:t>Click to add Status</a:t>
            </a:r>
          </a:p>
        </p:txBody>
      </p:sp>
    </p:spTree>
    <p:extLst>
      <p:ext uri="{BB962C8B-B14F-4D97-AF65-F5344CB8AC3E}">
        <p14:creationId xmlns:p14="http://schemas.microsoft.com/office/powerpoint/2010/main" val="2045339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 | Contents">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499575" y="1635132"/>
            <a:ext cx="6053868" cy="3587736"/>
          </a:xfrm>
          <a:prstGeom prst="rect">
            <a:avLst/>
          </a:prstGeom>
        </p:spPr>
        <p:txBody>
          <a:bodyPr anchor="ctr">
            <a:noAutofit/>
          </a:bodyPr>
          <a:lstStyle>
            <a:lvl1pPr marL="0" marR="0" indent="0" algn="l" defTabSz="360000" rtl="0" eaLnBrk="1" fontAlgn="auto" latinLnBrk="0" hangingPunct="1">
              <a:lnSpc>
                <a:spcPct val="150000"/>
              </a:lnSpc>
              <a:spcBef>
                <a:spcPts val="0"/>
              </a:spcBef>
              <a:spcAft>
                <a:spcPts val="0"/>
              </a:spcAft>
              <a:buClr>
                <a:schemeClr val="accent2"/>
              </a:buClr>
              <a:buSzTx/>
              <a:buFontTx/>
              <a:buNone/>
              <a:tabLst/>
              <a:defRPr sz="1400" baseline="0"/>
            </a:lvl1pPr>
            <a:lvl2pPr marL="541338" indent="-196850">
              <a:spcBef>
                <a:spcPts val="1500"/>
              </a:spcBef>
              <a:spcAft>
                <a:spcPts val="1500"/>
              </a:spcAft>
              <a:buClr>
                <a:schemeClr val="bg2"/>
              </a:buClr>
              <a:buFont typeface="Arial" pitchFamily="34" charset="0"/>
              <a:buChar char="•"/>
              <a:defRPr sz="1400"/>
            </a:lvl2pPr>
            <a:lvl3pPr marL="801688" indent="-176213">
              <a:spcBef>
                <a:spcPts val="1500"/>
              </a:spcBef>
              <a:spcAft>
                <a:spcPts val="1500"/>
              </a:spcAft>
              <a:buClr>
                <a:schemeClr val="bg2"/>
              </a:buClr>
              <a:buFont typeface="Arial" pitchFamily="34" charset="0"/>
              <a:buChar char="‒"/>
              <a:defRPr sz="1400"/>
            </a:lvl3pPr>
            <a:lvl4pPr>
              <a:spcBef>
                <a:spcPts val="1200"/>
              </a:spcBef>
              <a:buFont typeface="+mj-lt"/>
              <a:buAutoNum type="arabicPeriod"/>
              <a:defRPr sz="1400"/>
            </a:lvl4pPr>
            <a:lvl5pPr>
              <a:buFont typeface="+mj-lt"/>
              <a:buAutoNum type="arabicPeriod"/>
              <a:defRPr/>
            </a:lvl5pPr>
          </a:lstStyle>
          <a:p>
            <a:pPr lvl="0"/>
            <a:r>
              <a:rPr lang="en-US" dirty="0"/>
              <a:t>Click to add Sections to the Table of Contents</a:t>
            </a:r>
            <a:br>
              <a:rPr lang="en-US" dirty="0"/>
            </a:br>
            <a:r>
              <a:rPr lang="en-US" dirty="0"/>
              <a:t>Use Bold to highlight the section that follows</a:t>
            </a:r>
            <a:br>
              <a:rPr lang="en-US" dirty="0"/>
            </a:br>
            <a:r>
              <a:rPr lang="en-US" dirty="0"/>
              <a:t>Do not use Bullets to mark sections</a:t>
            </a:r>
            <a:br>
              <a:rPr lang="en-US" dirty="0"/>
            </a:br>
            <a:r>
              <a:rPr lang="en-US" dirty="0"/>
              <a:t>	Subsections will be indented automatically</a:t>
            </a:r>
            <a:br>
              <a:rPr lang="en-US" dirty="0"/>
            </a:br>
            <a:r>
              <a:rPr lang="en-US" dirty="0"/>
              <a:t>Use capital letters as you would in a normal sentence</a:t>
            </a:r>
            <a:br>
              <a:rPr lang="en-US" dirty="0"/>
            </a:br>
            <a:r>
              <a:rPr lang="en-US" dirty="0"/>
              <a:t>Grey out sections that follow if required</a:t>
            </a:r>
          </a:p>
        </p:txBody>
      </p:sp>
      <p:cxnSp>
        <p:nvCxnSpPr>
          <p:cNvPr id="4" name="Straight Connector 3"/>
          <p:cNvCxnSpPr/>
          <p:nvPr userDrawn="1"/>
        </p:nvCxnSpPr>
        <p:spPr>
          <a:xfrm>
            <a:off x="3245789" y="2091306"/>
            <a:ext cx="0" cy="2675391"/>
          </a:xfrm>
          <a:prstGeom prst="line">
            <a:avLst/>
          </a:prstGeom>
          <a:ln w="38100" cmpd="sng">
            <a:solidFill>
              <a:srgbClr val="72A84E"/>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userDrawn="1"/>
        </p:nvSpPr>
        <p:spPr>
          <a:xfrm>
            <a:off x="332909" y="3244335"/>
            <a:ext cx="2667000" cy="369332"/>
          </a:xfrm>
          <a:prstGeom prst="rect">
            <a:avLst/>
          </a:prstGeom>
          <a:noFill/>
        </p:spPr>
        <p:txBody>
          <a:bodyPr wrap="square" rtlCol="0">
            <a:noAutofit/>
          </a:bodyPr>
          <a:lstStyle/>
          <a:p>
            <a:pPr algn="r">
              <a:spcBef>
                <a:spcPct val="0"/>
              </a:spcBef>
            </a:pPr>
            <a:r>
              <a:rPr lang="en-ZA" b="1" dirty="0">
                <a:solidFill>
                  <a:srgbClr val="000000"/>
                </a:solidFill>
                <a:cs typeface="Arial" pitchFamily="34" charset="0"/>
              </a:rPr>
              <a:t>Table of Contents</a:t>
            </a:r>
          </a:p>
        </p:txBody>
      </p:sp>
    </p:spTree>
    <p:extLst>
      <p:ext uri="{BB962C8B-B14F-4D97-AF65-F5344CB8AC3E}">
        <p14:creationId xmlns:p14="http://schemas.microsoft.com/office/powerpoint/2010/main" val="4217370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vmlDrawing" Target="../drawings/vmlDrawing1.v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oleObject" Target="../embeddings/oleObject5.bin"/><Relationship Id="rId5" Type="http://schemas.openxmlformats.org/officeDocument/2006/relationships/slideLayout" Target="../slideLayouts/slideLayout12.xml"/><Relationship Id="rId10" Type="http://schemas.openxmlformats.org/officeDocument/2006/relationships/tags" Target="../tags/tag21.xml"/><Relationship Id="rId4" Type="http://schemas.openxmlformats.org/officeDocument/2006/relationships/slideLayout" Target="../slideLayouts/slideLayout11.xml"/><Relationship Id="rId9" Type="http://schemas.openxmlformats.org/officeDocument/2006/relationships/vmlDrawing" Target="../drawings/vmlDrawing5.v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image" Target="../media/image1.emf"/><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oleObject" Target="../embeddings/oleObject9.bin"/><Relationship Id="rId5" Type="http://schemas.openxmlformats.org/officeDocument/2006/relationships/slideLayout" Target="../slideLayouts/slideLayout19.xml"/><Relationship Id="rId10" Type="http://schemas.openxmlformats.org/officeDocument/2006/relationships/tags" Target="../tags/tag40.xml"/><Relationship Id="rId4" Type="http://schemas.openxmlformats.org/officeDocument/2006/relationships/slideLayout" Target="../slideLayouts/slideLayout18.xml"/><Relationship Id="rId9" Type="http://schemas.openxmlformats.org/officeDocument/2006/relationships/vmlDrawing" Target="../drawings/vmlDrawing9.v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image" Target="../media/image1.emf"/><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oleObject" Target="../embeddings/oleObject13.bin"/><Relationship Id="rId5" Type="http://schemas.openxmlformats.org/officeDocument/2006/relationships/slideLayout" Target="../slideLayouts/slideLayout26.xml"/><Relationship Id="rId10" Type="http://schemas.openxmlformats.org/officeDocument/2006/relationships/tags" Target="../tags/tag59.xml"/><Relationship Id="rId4" Type="http://schemas.openxmlformats.org/officeDocument/2006/relationships/slideLayout" Target="../slideLayouts/slideLayout25.xml"/><Relationship Id="rId9" Type="http://schemas.openxmlformats.org/officeDocument/2006/relationships/vmlDrawing" Target="../drawings/vmlDrawing13.v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image" Target="../media/image1.emf"/><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oleObject" Target="../embeddings/oleObject16.bin"/><Relationship Id="rId5" Type="http://schemas.openxmlformats.org/officeDocument/2006/relationships/slideLayout" Target="../slideLayouts/slideLayout33.xml"/><Relationship Id="rId10" Type="http://schemas.openxmlformats.org/officeDocument/2006/relationships/tags" Target="../tags/tag77.xml"/><Relationship Id="rId4" Type="http://schemas.openxmlformats.org/officeDocument/2006/relationships/slideLayout" Target="../slideLayouts/slideLayout32.xml"/><Relationship Id="rId9" Type="http://schemas.openxmlformats.org/officeDocument/2006/relationships/vmlDrawing" Target="../drawings/vmlDrawing16.v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0"/>
            </p:custDataLst>
            <p:extLst>
              <p:ext uri="{D42A27DB-BD31-4B8C-83A1-F6EECF244321}">
                <p14:modId xmlns:p14="http://schemas.microsoft.com/office/powerpoint/2010/main" val="58488131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963"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7" cy="1587"/>
                      </a:xfrm>
                      <a:prstGeom prst="rect">
                        <a:avLst/>
                      </a:prstGeom>
                    </p:spPr>
                  </p:pic>
                </p:oleObj>
              </mc:Fallback>
            </mc:AlternateContent>
          </a:graphicData>
        </a:graphic>
      </p:graphicFrame>
      <p:sp>
        <p:nvSpPr>
          <p:cNvPr id="4" name="Text Placeholder 3"/>
          <p:cNvSpPr>
            <a:spLocks noGrp="1"/>
          </p:cNvSpPr>
          <p:nvPr>
            <p:ph type="body" idx="1"/>
          </p:nvPr>
        </p:nvSpPr>
        <p:spPr>
          <a:xfrm>
            <a:off x="495300" y="1600200"/>
            <a:ext cx="8915400" cy="452596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p:txBody>
      </p:sp>
    </p:spTree>
  </p:cSld>
  <p:clrMap bg1="lt1" tx1="dk1" bg2="lt2" tx2="dk2" accent1="accent1" accent2="accent2" accent3="accent3" accent4="accent4" accent5="accent5" accent6="accent6" hlink="hlink" folHlink="folHlink"/>
  <p:sldLayoutIdLst>
    <p:sldLayoutId id="2147483666" r:id="rId1"/>
    <p:sldLayoutId id="2147483680" r:id="rId2"/>
    <p:sldLayoutId id="2147483678" r:id="rId3"/>
    <p:sldLayoutId id="2147483696" r:id="rId4"/>
    <p:sldLayoutId id="2147483689" r:id="rId5"/>
    <p:sldLayoutId id="2147483681" r:id="rId6"/>
    <p:sldLayoutId id="2147483697" r:id="rId7"/>
  </p:sldLayoutIdLst>
  <p:hf hdr="0" dt="0"/>
  <p:txStyles>
    <p:titleStyle>
      <a:lvl1pPr algn="l" defTabSz="914400" rtl="0" eaLnBrk="1" latinLnBrk="0" hangingPunct="1">
        <a:spcBef>
          <a:spcPct val="0"/>
        </a:spcBef>
        <a:buNone/>
        <a:defRPr sz="1800" b="1" kern="1200">
          <a:solidFill>
            <a:schemeClr val="tx1"/>
          </a:solidFill>
          <a:latin typeface="Arial" pitchFamily="34" charset="0"/>
          <a:ea typeface="+mj-ea"/>
          <a:cs typeface="Arial" pitchFamily="34" charset="0"/>
        </a:defRPr>
      </a:lvl1pPr>
    </p:titleStyle>
    <p:bodyStyle>
      <a:lvl1pPr marL="180000" indent="-180000" algn="l" defTabSz="360000" rtl="0" eaLnBrk="1" latinLnBrk="0" hangingPunct="1">
        <a:spcBef>
          <a:spcPts val="300"/>
        </a:spcBef>
        <a:spcAft>
          <a:spcPts val="300"/>
        </a:spcAft>
        <a:buClr>
          <a:schemeClr val="tx2"/>
        </a:buClr>
        <a:buFont typeface="Arial"/>
        <a:buChar char="•"/>
        <a:tabLst/>
        <a:defRPr sz="1200" kern="1200">
          <a:solidFill>
            <a:schemeClr val="tx1"/>
          </a:solidFill>
          <a:latin typeface="Arial" pitchFamily="34" charset="0"/>
          <a:ea typeface="+mn-ea"/>
          <a:cs typeface="Arial" pitchFamily="34" charset="0"/>
        </a:defRPr>
      </a:lvl1pPr>
      <a:lvl2pPr marL="450000" indent="-180000" algn="l" defTabSz="360000" rtl="0" eaLnBrk="1" latinLnBrk="0" hangingPunct="1">
        <a:spcBef>
          <a:spcPts val="300"/>
        </a:spcBef>
        <a:spcAft>
          <a:spcPts val="300"/>
        </a:spcAft>
        <a:buClr>
          <a:schemeClr val="tx2"/>
        </a:buClr>
        <a:buFont typeface="Arial"/>
        <a:buChar char="•"/>
        <a:tabLst/>
        <a:defRPr sz="1200" kern="1200">
          <a:solidFill>
            <a:schemeClr val="tx1"/>
          </a:solidFill>
          <a:latin typeface="Arial" pitchFamily="34" charset="0"/>
          <a:ea typeface="+mn-ea"/>
          <a:cs typeface="Arial" pitchFamily="34" charset="0"/>
        </a:defRPr>
      </a:lvl2pPr>
      <a:lvl3pPr marL="625475" indent="180000" algn="l" defTabSz="360000" rtl="0" eaLnBrk="1" latinLnBrk="0" hangingPunct="1">
        <a:spcBef>
          <a:spcPts val="300"/>
        </a:spcBef>
        <a:spcAft>
          <a:spcPts val="300"/>
        </a:spcAft>
        <a:buClr>
          <a:schemeClr val="tx2"/>
        </a:buClr>
        <a:buFont typeface="Arial"/>
        <a:buChar char="•"/>
        <a:tabLst/>
        <a:defRPr sz="1200" kern="1200">
          <a:solidFill>
            <a:schemeClr val="tx1"/>
          </a:solidFill>
          <a:latin typeface="Arial" pitchFamily="34" charset="0"/>
          <a:ea typeface="+mn-ea"/>
          <a:cs typeface="Arial" pitchFamily="34" charset="0"/>
        </a:defRPr>
      </a:lvl3pPr>
      <a:lvl4pPr marL="738188" indent="0" algn="l" defTabSz="1031875" rtl="0" eaLnBrk="1" latinLnBrk="0" hangingPunct="1">
        <a:spcBef>
          <a:spcPct val="20000"/>
        </a:spcBef>
        <a:buFont typeface="Arial" pitchFamily="34" charset="0"/>
        <a:buNone/>
        <a:defRPr sz="1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0"/>
            </p:custDataLst>
            <p:extLst>
              <p:ext uri="{D42A27DB-BD31-4B8C-83A1-F6EECF244321}">
                <p14:modId xmlns:p14="http://schemas.microsoft.com/office/powerpoint/2010/main" val="265729720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894"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7" cy="1587"/>
                      </a:xfrm>
                      <a:prstGeom prst="rect">
                        <a:avLst/>
                      </a:prstGeom>
                    </p:spPr>
                  </p:pic>
                </p:oleObj>
              </mc:Fallback>
            </mc:AlternateContent>
          </a:graphicData>
        </a:graphic>
      </p:graphicFrame>
      <p:sp>
        <p:nvSpPr>
          <p:cNvPr id="4" name="Text Placeholder 3"/>
          <p:cNvSpPr>
            <a:spLocks noGrp="1"/>
          </p:cNvSpPr>
          <p:nvPr>
            <p:ph type="body" idx="1"/>
          </p:nvPr>
        </p:nvSpPr>
        <p:spPr>
          <a:xfrm>
            <a:off x="495300" y="1600200"/>
            <a:ext cx="8915400" cy="452596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65797942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Lst>
  <p:hf hdr="0" dt="0"/>
  <p:txStyles>
    <p:titleStyle>
      <a:lvl1pPr algn="l" defTabSz="914400" rtl="0" eaLnBrk="1" latinLnBrk="0" hangingPunct="1">
        <a:spcBef>
          <a:spcPct val="0"/>
        </a:spcBef>
        <a:buNone/>
        <a:defRPr sz="1800" b="1" kern="1200">
          <a:solidFill>
            <a:schemeClr val="tx1"/>
          </a:solidFill>
          <a:latin typeface="Arial" pitchFamily="34" charset="0"/>
          <a:ea typeface="+mj-ea"/>
          <a:cs typeface="Arial" pitchFamily="34" charset="0"/>
        </a:defRPr>
      </a:lvl1pPr>
    </p:titleStyle>
    <p:bodyStyle>
      <a:lvl1pPr marL="180000" indent="-180000" algn="l" defTabSz="360000" rtl="0" eaLnBrk="1" latinLnBrk="0" hangingPunct="1">
        <a:spcBef>
          <a:spcPts val="300"/>
        </a:spcBef>
        <a:spcAft>
          <a:spcPts val="300"/>
        </a:spcAft>
        <a:buClr>
          <a:schemeClr val="tx2"/>
        </a:buClr>
        <a:buFont typeface="Arial"/>
        <a:buChar char="•"/>
        <a:tabLst/>
        <a:defRPr sz="1200" kern="1200">
          <a:solidFill>
            <a:schemeClr val="tx1"/>
          </a:solidFill>
          <a:latin typeface="Arial" pitchFamily="34" charset="0"/>
          <a:ea typeface="+mn-ea"/>
          <a:cs typeface="Arial" pitchFamily="34" charset="0"/>
        </a:defRPr>
      </a:lvl1pPr>
      <a:lvl2pPr marL="450000" indent="-180000" algn="l" defTabSz="360000" rtl="0" eaLnBrk="1" latinLnBrk="0" hangingPunct="1">
        <a:spcBef>
          <a:spcPts val="300"/>
        </a:spcBef>
        <a:spcAft>
          <a:spcPts val="300"/>
        </a:spcAft>
        <a:buClr>
          <a:schemeClr val="tx2"/>
        </a:buClr>
        <a:buFont typeface="Arial"/>
        <a:buChar char="•"/>
        <a:tabLst/>
        <a:defRPr sz="1200" kern="1200">
          <a:solidFill>
            <a:schemeClr val="tx1"/>
          </a:solidFill>
          <a:latin typeface="Arial" pitchFamily="34" charset="0"/>
          <a:ea typeface="+mn-ea"/>
          <a:cs typeface="Arial" pitchFamily="34" charset="0"/>
        </a:defRPr>
      </a:lvl2pPr>
      <a:lvl3pPr marL="625475" indent="180000" algn="l" defTabSz="360000" rtl="0" eaLnBrk="1" latinLnBrk="0" hangingPunct="1">
        <a:spcBef>
          <a:spcPts val="300"/>
        </a:spcBef>
        <a:spcAft>
          <a:spcPts val="300"/>
        </a:spcAft>
        <a:buClr>
          <a:schemeClr val="tx2"/>
        </a:buClr>
        <a:buFont typeface="Arial"/>
        <a:buChar char="•"/>
        <a:tabLst/>
        <a:defRPr sz="1200" kern="1200">
          <a:solidFill>
            <a:schemeClr val="tx1"/>
          </a:solidFill>
          <a:latin typeface="Arial" pitchFamily="34" charset="0"/>
          <a:ea typeface="+mn-ea"/>
          <a:cs typeface="Arial" pitchFamily="34" charset="0"/>
        </a:defRPr>
      </a:lvl3pPr>
      <a:lvl4pPr marL="738188" indent="0" algn="l" defTabSz="1031875" rtl="0" eaLnBrk="1" latinLnBrk="0" hangingPunct="1">
        <a:spcBef>
          <a:spcPct val="20000"/>
        </a:spcBef>
        <a:buFont typeface="Arial" pitchFamily="34" charset="0"/>
        <a:buNone/>
        <a:defRPr sz="1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0"/>
            </p:custDataLst>
            <p:extLst>
              <p:ext uri="{D42A27DB-BD31-4B8C-83A1-F6EECF244321}">
                <p14:modId xmlns:p14="http://schemas.microsoft.com/office/powerpoint/2010/main" val="428163991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732"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7" cy="1587"/>
                      </a:xfrm>
                      <a:prstGeom prst="rect">
                        <a:avLst/>
                      </a:prstGeom>
                    </p:spPr>
                  </p:pic>
                </p:oleObj>
              </mc:Fallback>
            </mc:AlternateContent>
          </a:graphicData>
        </a:graphic>
      </p:graphicFrame>
      <p:sp>
        <p:nvSpPr>
          <p:cNvPr id="4" name="Text Placeholder 3"/>
          <p:cNvSpPr>
            <a:spLocks noGrp="1"/>
          </p:cNvSpPr>
          <p:nvPr>
            <p:ph type="body" idx="1"/>
          </p:nvPr>
        </p:nvSpPr>
        <p:spPr>
          <a:xfrm>
            <a:off x="495300" y="1600200"/>
            <a:ext cx="8915400" cy="452596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056421363"/>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Lst>
  <p:hf hdr="0" dt="0"/>
  <p:txStyles>
    <p:titleStyle>
      <a:lvl1pPr algn="l" defTabSz="914400" rtl="0" eaLnBrk="1" latinLnBrk="0" hangingPunct="1">
        <a:spcBef>
          <a:spcPct val="0"/>
        </a:spcBef>
        <a:buNone/>
        <a:defRPr sz="1800" b="1" kern="1200">
          <a:solidFill>
            <a:schemeClr val="tx1"/>
          </a:solidFill>
          <a:latin typeface="Arial" pitchFamily="34" charset="0"/>
          <a:ea typeface="+mj-ea"/>
          <a:cs typeface="Arial" pitchFamily="34" charset="0"/>
        </a:defRPr>
      </a:lvl1pPr>
    </p:titleStyle>
    <p:bodyStyle>
      <a:lvl1pPr marL="180000" indent="-180000" algn="l" defTabSz="360000" rtl="0" eaLnBrk="1" latinLnBrk="0" hangingPunct="1">
        <a:spcBef>
          <a:spcPts val="300"/>
        </a:spcBef>
        <a:spcAft>
          <a:spcPts val="300"/>
        </a:spcAft>
        <a:buClr>
          <a:schemeClr val="tx2"/>
        </a:buClr>
        <a:buFont typeface="Arial"/>
        <a:buChar char="•"/>
        <a:tabLst/>
        <a:defRPr sz="1200" kern="1200">
          <a:solidFill>
            <a:schemeClr val="tx1"/>
          </a:solidFill>
          <a:latin typeface="Arial" pitchFamily="34" charset="0"/>
          <a:ea typeface="+mn-ea"/>
          <a:cs typeface="Arial" pitchFamily="34" charset="0"/>
        </a:defRPr>
      </a:lvl1pPr>
      <a:lvl2pPr marL="450000" indent="-180000" algn="l" defTabSz="360000" rtl="0" eaLnBrk="1" latinLnBrk="0" hangingPunct="1">
        <a:spcBef>
          <a:spcPts val="300"/>
        </a:spcBef>
        <a:spcAft>
          <a:spcPts val="300"/>
        </a:spcAft>
        <a:buClr>
          <a:schemeClr val="tx2"/>
        </a:buClr>
        <a:buFont typeface="Arial"/>
        <a:buChar char="•"/>
        <a:tabLst/>
        <a:defRPr sz="1200" kern="1200">
          <a:solidFill>
            <a:schemeClr val="tx1"/>
          </a:solidFill>
          <a:latin typeface="Arial" pitchFamily="34" charset="0"/>
          <a:ea typeface="+mn-ea"/>
          <a:cs typeface="Arial" pitchFamily="34" charset="0"/>
        </a:defRPr>
      </a:lvl2pPr>
      <a:lvl3pPr marL="625475" indent="180000" algn="l" defTabSz="360000" rtl="0" eaLnBrk="1" latinLnBrk="0" hangingPunct="1">
        <a:spcBef>
          <a:spcPts val="300"/>
        </a:spcBef>
        <a:spcAft>
          <a:spcPts val="300"/>
        </a:spcAft>
        <a:buClr>
          <a:schemeClr val="tx2"/>
        </a:buClr>
        <a:buFont typeface="Arial"/>
        <a:buChar char="•"/>
        <a:tabLst/>
        <a:defRPr sz="1200" kern="1200">
          <a:solidFill>
            <a:schemeClr val="tx1"/>
          </a:solidFill>
          <a:latin typeface="Arial" pitchFamily="34" charset="0"/>
          <a:ea typeface="+mn-ea"/>
          <a:cs typeface="Arial" pitchFamily="34" charset="0"/>
        </a:defRPr>
      </a:lvl3pPr>
      <a:lvl4pPr marL="738188" indent="0" algn="l" defTabSz="1031875" rtl="0" eaLnBrk="1" latinLnBrk="0" hangingPunct="1">
        <a:spcBef>
          <a:spcPct val="20000"/>
        </a:spcBef>
        <a:buFont typeface="Arial" pitchFamily="34" charset="0"/>
        <a:buNone/>
        <a:defRPr sz="1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0"/>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2862"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7" cy="1587"/>
                      </a:xfrm>
                      <a:prstGeom prst="rect">
                        <a:avLst/>
                      </a:prstGeom>
                    </p:spPr>
                  </p:pic>
                </p:oleObj>
              </mc:Fallback>
            </mc:AlternateContent>
          </a:graphicData>
        </a:graphic>
      </p:graphicFrame>
      <p:sp>
        <p:nvSpPr>
          <p:cNvPr id="4" name="Text Placeholder 3"/>
          <p:cNvSpPr>
            <a:spLocks noGrp="1"/>
          </p:cNvSpPr>
          <p:nvPr>
            <p:ph type="body" idx="1"/>
          </p:nvPr>
        </p:nvSpPr>
        <p:spPr>
          <a:xfrm>
            <a:off x="495300" y="1600200"/>
            <a:ext cx="8915400" cy="452596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042239758"/>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Lst>
  <p:hf hdr="0" dt="0"/>
  <p:txStyles>
    <p:titleStyle>
      <a:lvl1pPr algn="l" defTabSz="914400" rtl="0" eaLnBrk="1" latinLnBrk="0" hangingPunct="1">
        <a:spcBef>
          <a:spcPct val="0"/>
        </a:spcBef>
        <a:buNone/>
        <a:defRPr sz="1800" b="1" kern="1200">
          <a:solidFill>
            <a:schemeClr val="tx1"/>
          </a:solidFill>
          <a:latin typeface="Arial" pitchFamily="34" charset="0"/>
          <a:ea typeface="+mj-ea"/>
          <a:cs typeface="Arial" pitchFamily="34" charset="0"/>
        </a:defRPr>
      </a:lvl1pPr>
    </p:titleStyle>
    <p:bodyStyle>
      <a:lvl1pPr marL="180000" indent="-180000" algn="l" defTabSz="360000" rtl="0" eaLnBrk="1" latinLnBrk="0" hangingPunct="1">
        <a:spcBef>
          <a:spcPts val="300"/>
        </a:spcBef>
        <a:spcAft>
          <a:spcPts val="300"/>
        </a:spcAft>
        <a:buClr>
          <a:schemeClr val="tx2"/>
        </a:buClr>
        <a:buFont typeface="Arial"/>
        <a:buChar char="•"/>
        <a:tabLst/>
        <a:defRPr sz="1200" kern="1200">
          <a:solidFill>
            <a:schemeClr val="tx1"/>
          </a:solidFill>
          <a:latin typeface="Arial" pitchFamily="34" charset="0"/>
          <a:ea typeface="+mn-ea"/>
          <a:cs typeface="Arial" pitchFamily="34" charset="0"/>
        </a:defRPr>
      </a:lvl1pPr>
      <a:lvl2pPr marL="450000" indent="-180000" algn="l" defTabSz="360000" rtl="0" eaLnBrk="1" latinLnBrk="0" hangingPunct="1">
        <a:spcBef>
          <a:spcPts val="300"/>
        </a:spcBef>
        <a:spcAft>
          <a:spcPts val="300"/>
        </a:spcAft>
        <a:buClr>
          <a:schemeClr val="tx2"/>
        </a:buClr>
        <a:buFont typeface="Arial"/>
        <a:buChar char="•"/>
        <a:tabLst/>
        <a:defRPr sz="1200" kern="1200">
          <a:solidFill>
            <a:schemeClr val="tx1"/>
          </a:solidFill>
          <a:latin typeface="Arial" pitchFamily="34" charset="0"/>
          <a:ea typeface="+mn-ea"/>
          <a:cs typeface="Arial" pitchFamily="34" charset="0"/>
        </a:defRPr>
      </a:lvl2pPr>
      <a:lvl3pPr marL="625475" indent="180000" algn="l" defTabSz="360000" rtl="0" eaLnBrk="1" latinLnBrk="0" hangingPunct="1">
        <a:spcBef>
          <a:spcPts val="300"/>
        </a:spcBef>
        <a:spcAft>
          <a:spcPts val="300"/>
        </a:spcAft>
        <a:buClr>
          <a:schemeClr val="tx2"/>
        </a:buClr>
        <a:buFont typeface="Arial"/>
        <a:buChar char="•"/>
        <a:tabLst/>
        <a:defRPr sz="1200" kern="1200">
          <a:solidFill>
            <a:schemeClr val="tx1"/>
          </a:solidFill>
          <a:latin typeface="Arial" pitchFamily="34" charset="0"/>
          <a:ea typeface="+mn-ea"/>
          <a:cs typeface="Arial" pitchFamily="34" charset="0"/>
        </a:defRPr>
      </a:lvl3pPr>
      <a:lvl4pPr marL="738188" indent="0" algn="l" defTabSz="1031875" rtl="0" eaLnBrk="1" latinLnBrk="0" hangingPunct="1">
        <a:spcBef>
          <a:spcPct val="20000"/>
        </a:spcBef>
        <a:buFont typeface="Arial" pitchFamily="34" charset="0"/>
        <a:buNone/>
        <a:defRPr sz="1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0"/>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992"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7" cy="1587"/>
                      </a:xfrm>
                      <a:prstGeom prst="rect">
                        <a:avLst/>
                      </a:prstGeom>
                    </p:spPr>
                  </p:pic>
                </p:oleObj>
              </mc:Fallback>
            </mc:AlternateContent>
          </a:graphicData>
        </a:graphic>
      </p:graphicFrame>
      <p:sp>
        <p:nvSpPr>
          <p:cNvPr id="4" name="Text Placeholder 3"/>
          <p:cNvSpPr>
            <a:spLocks noGrp="1"/>
          </p:cNvSpPr>
          <p:nvPr>
            <p:ph type="body" idx="1"/>
          </p:nvPr>
        </p:nvSpPr>
        <p:spPr>
          <a:xfrm>
            <a:off x="495300" y="1600200"/>
            <a:ext cx="8915400" cy="452596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568235615"/>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Lst>
  <p:hf hdr="0" ftr="0" dt="0"/>
  <p:txStyles>
    <p:titleStyle>
      <a:lvl1pPr algn="l" defTabSz="914400" rtl="0" eaLnBrk="1" latinLnBrk="0" hangingPunct="1">
        <a:spcBef>
          <a:spcPct val="0"/>
        </a:spcBef>
        <a:buNone/>
        <a:defRPr sz="1800" b="1" kern="1200">
          <a:solidFill>
            <a:schemeClr val="tx1"/>
          </a:solidFill>
          <a:latin typeface="Arial" pitchFamily="34" charset="0"/>
          <a:ea typeface="+mj-ea"/>
          <a:cs typeface="Arial" pitchFamily="34" charset="0"/>
        </a:defRPr>
      </a:lvl1pPr>
    </p:titleStyle>
    <p:bodyStyle>
      <a:lvl1pPr marL="180000" indent="-180000" algn="l" defTabSz="360000" rtl="0" eaLnBrk="1" latinLnBrk="0" hangingPunct="1">
        <a:spcBef>
          <a:spcPts val="300"/>
        </a:spcBef>
        <a:spcAft>
          <a:spcPts val="300"/>
        </a:spcAft>
        <a:buClr>
          <a:schemeClr val="tx2"/>
        </a:buClr>
        <a:buFont typeface="Arial"/>
        <a:buChar char="•"/>
        <a:tabLst/>
        <a:defRPr sz="1200" kern="1200">
          <a:solidFill>
            <a:schemeClr val="tx1"/>
          </a:solidFill>
          <a:latin typeface="Arial" pitchFamily="34" charset="0"/>
          <a:ea typeface="+mn-ea"/>
          <a:cs typeface="Arial" pitchFamily="34" charset="0"/>
        </a:defRPr>
      </a:lvl1pPr>
      <a:lvl2pPr marL="450000" indent="-180000" algn="l" defTabSz="360000" rtl="0" eaLnBrk="1" latinLnBrk="0" hangingPunct="1">
        <a:spcBef>
          <a:spcPts val="300"/>
        </a:spcBef>
        <a:spcAft>
          <a:spcPts val="300"/>
        </a:spcAft>
        <a:buClr>
          <a:schemeClr val="tx2"/>
        </a:buClr>
        <a:buFont typeface="Arial"/>
        <a:buChar char="•"/>
        <a:tabLst/>
        <a:defRPr sz="1200" kern="1200">
          <a:solidFill>
            <a:schemeClr val="tx1"/>
          </a:solidFill>
          <a:latin typeface="Arial" pitchFamily="34" charset="0"/>
          <a:ea typeface="+mn-ea"/>
          <a:cs typeface="Arial" pitchFamily="34" charset="0"/>
        </a:defRPr>
      </a:lvl2pPr>
      <a:lvl3pPr marL="625475" indent="180000" algn="l" defTabSz="360000" rtl="0" eaLnBrk="1" latinLnBrk="0" hangingPunct="1">
        <a:spcBef>
          <a:spcPts val="300"/>
        </a:spcBef>
        <a:spcAft>
          <a:spcPts val="300"/>
        </a:spcAft>
        <a:buClr>
          <a:schemeClr val="tx2"/>
        </a:buClr>
        <a:buFont typeface="Arial"/>
        <a:buChar char="•"/>
        <a:tabLst/>
        <a:defRPr sz="1200" kern="1200">
          <a:solidFill>
            <a:schemeClr val="tx1"/>
          </a:solidFill>
          <a:latin typeface="Arial" pitchFamily="34" charset="0"/>
          <a:ea typeface="+mn-ea"/>
          <a:cs typeface="Arial" pitchFamily="34" charset="0"/>
        </a:defRPr>
      </a:lvl3pPr>
      <a:lvl4pPr marL="738188" indent="0" algn="l" defTabSz="1031875" rtl="0" eaLnBrk="1" latinLnBrk="0" hangingPunct="1">
        <a:spcBef>
          <a:spcPct val="20000"/>
        </a:spcBef>
        <a:buFont typeface="Arial" pitchFamily="34" charset="0"/>
        <a:buNone/>
        <a:defRPr sz="1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8" Type="http://schemas.openxmlformats.org/officeDocument/2006/relationships/image" Target="../media/image36.png"/><Relationship Id="rId13" Type="http://schemas.microsoft.com/office/2007/relationships/hdphoto" Target="../media/hdphoto4.wdp"/><Relationship Id="rId18" Type="http://schemas.openxmlformats.org/officeDocument/2006/relationships/image" Target="../media/image44.png"/><Relationship Id="rId3" Type="http://schemas.openxmlformats.org/officeDocument/2006/relationships/slideLayout" Target="../slideLayouts/slideLayout17.xml"/><Relationship Id="rId21" Type="http://schemas.openxmlformats.org/officeDocument/2006/relationships/image" Target="../media/image47.png"/><Relationship Id="rId7" Type="http://schemas.microsoft.com/office/2007/relationships/hdphoto" Target="../media/hdphoto3.wdp"/><Relationship Id="rId12" Type="http://schemas.openxmlformats.org/officeDocument/2006/relationships/image" Target="../media/image40.png"/><Relationship Id="rId17" Type="http://schemas.openxmlformats.org/officeDocument/2006/relationships/image" Target="../media/image43.png"/><Relationship Id="rId25" Type="http://schemas.openxmlformats.org/officeDocument/2006/relationships/image" Target="../media/image50.png"/><Relationship Id="rId2" Type="http://schemas.openxmlformats.org/officeDocument/2006/relationships/tags" Target="../tags/tag103.xml"/><Relationship Id="rId16" Type="http://schemas.microsoft.com/office/2007/relationships/hdphoto" Target="../media/hdphoto5.wdp"/><Relationship Id="rId20" Type="http://schemas.openxmlformats.org/officeDocument/2006/relationships/image" Target="../media/image46.jpeg"/><Relationship Id="rId1" Type="http://schemas.openxmlformats.org/officeDocument/2006/relationships/tags" Target="../tags/tag102.xml"/><Relationship Id="rId6" Type="http://schemas.openxmlformats.org/officeDocument/2006/relationships/image" Target="../media/image35.png"/><Relationship Id="rId11" Type="http://schemas.openxmlformats.org/officeDocument/2006/relationships/image" Target="../media/image39.png"/><Relationship Id="rId24" Type="http://schemas.openxmlformats.org/officeDocument/2006/relationships/image" Target="../media/image49.jpeg"/><Relationship Id="rId5" Type="http://schemas.openxmlformats.org/officeDocument/2006/relationships/image" Target="../media/image34.png"/><Relationship Id="rId15" Type="http://schemas.openxmlformats.org/officeDocument/2006/relationships/image" Target="../media/image42.png"/><Relationship Id="rId23" Type="http://schemas.openxmlformats.org/officeDocument/2006/relationships/image" Target="../media/image48.jpeg"/><Relationship Id="rId10" Type="http://schemas.openxmlformats.org/officeDocument/2006/relationships/image" Target="../media/image38.png"/><Relationship Id="rId19" Type="http://schemas.openxmlformats.org/officeDocument/2006/relationships/image" Target="../media/image45.png"/><Relationship Id="rId4" Type="http://schemas.openxmlformats.org/officeDocument/2006/relationships/notesSlide" Target="../notesSlides/notesSlide11.xml"/><Relationship Id="rId9" Type="http://schemas.openxmlformats.org/officeDocument/2006/relationships/image" Target="../media/image37.png"/><Relationship Id="rId14" Type="http://schemas.openxmlformats.org/officeDocument/2006/relationships/image" Target="../media/image41.png"/><Relationship Id="rId22" Type="http://schemas.microsoft.com/office/2007/relationships/hdphoto" Target="../media/hdphoto6.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3.xml"/><Relationship Id="rId1" Type="http://schemas.openxmlformats.org/officeDocument/2006/relationships/tags" Target="../tags/tag104.xml"/><Relationship Id="rId5" Type="http://schemas.openxmlformats.org/officeDocument/2006/relationships/image" Target="../media/image2.emf"/><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slideLayout" Target="../slideLayouts/slideLayout17.xml"/><Relationship Id="rId21" Type="http://schemas.openxmlformats.org/officeDocument/2006/relationships/image" Target="../media/image21.png"/><Relationship Id="rId7" Type="http://schemas.openxmlformats.org/officeDocument/2006/relationships/image" Target="../media/image8.pn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25.png"/><Relationship Id="rId2" Type="http://schemas.openxmlformats.org/officeDocument/2006/relationships/tags" Target="../tags/tag95.xml"/><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vmlDrawing" Target="../drawings/vmlDrawing19.vml"/><Relationship Id="rId6" Type="http://schemas.openxmlformats.org/officeDocument/2006/relationships/image" Target="../media/image4.emf"/><Relationship Id="rId11" Type="http://schemas.openxmlformats.org/officeDocument/2006/relationships/image" Target="../media/image11.png"/><Relationship Id="rId24" Type="http://schemas.openxmlformats.org/officeDocument/2006/relationships/image" Target="../media/image24.png"/><Relationship Id="rId5" Type="http://schemas.openxmlformats.org/officeDocument/2006/relationships/oleObject" Target="../embeddings/oleObject19.bin"/><Relationship Id="rId15" Type="http://schemas.openxmlformats.org/officeDocument/2006/relationships/image" Target="../media/image15.png"/><Relationship Id="rId23" Type="http://schemas.openxmlformats.org/officeDocument/2006/relationships/image" Target="../media/image23.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notesSlide" Target="../notesSlides/notesSlide1.xml"/><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https://upload.wikimedia.org/wikipedia/commons/thumb/1/11/Diffusion_of_ideas.svg/800px-Diffusion_of_ideas.svg.png" TargetMode="Externa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tags" Target="../tags/tag97.xml"/><Relationship Id="rId7" Type="http://schemas.openxmlformats.org/officeDocument/2006/relationships/notesSlide" Target="../notesSlides/notesSlide3.xml"/><Relationship Id="rId2" Type="http://schemas.openxmlformats.org/officeDocument/2006/relationships/tags" Target="../tags/tag96.xml"/><Relationship Id="rId1" Type="http://schemas.openxmlformats.org/officeDocument/2006/relationships/vmlDrawing" Target="../drawings/vmlDrawing20.vml"/><Relationship Id="rId6" Type="http://schemas.openxmlformats.org/officeDocument/2006/relationships/slideLayout" Target="../slideLayouts/slideLayout17.xml"/><Relationship Id="rId5" Type="http://schemas.openxmlformats.org/officeDocument/2006/relationships/tags" Target="../tags/tag99.xml"/><Relationship Id="rId4" Type="http://schemas.openxmlformats.org/officeDocument/2006/relationships/tags" Target="../tags/tag98.xml"/><Relationship Id="rId9" Type="http://schemas.openxmlformats.org/officeDocument/2006/relationships/image" Target="../media/image1.emf"/></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29.png"/><Relationship Id="rId5" Type="http://schemas.microsoft.com/office/2007/relationships/hdphoto" Target="../media/hdphoto2.wdp"/><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chart" Target="../charts/chart1.xml"/><Relationship Id="rId2" Type="http://schemas.openxmlformats.org/officeDocument/2006/relationships/tags" Target="../tags/tag100.xml"/><Relationship Id="rId1" Type="http://schemas.openxmlformats.org/officeDocument/2006/relationships/vmlDrawing" Target="../drawings/vmlDrawing21.vml"/><Relationship Id="rId6" Type="http://schemas.openxmlformats.org/officeDocument/2006/relationships/image" Target="../media/image4.emf"/><Relationship Id="rId5" Type="http://schemas.openxmlformats.org/officeDocument/2006/relationships/oleObject" Target="../embeddings/oleObject21.bin"/><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slideLayout" Target="../slideLayouts/slideLayout31.xml"/><Relationship Id="rId7" Type="http://schemas.openxmlformats.org/officeDocument/2006/relationships/image" Target="../media/image30.emf"/><Relationship Id="rId2" Type="http://schemas.openxmlformats.org/officeDocument/2006/relationships/tags" Target="../tags/tag101.xml"/><Relationship Id="rId1" Type="http://schemas.openxmlformats.org/officeDocument/2006/relationships/vmlDrawing" Target="../drawings/vmlDrawing22.vml"/><Relationship Id="rId6" Type="http://schemas.openxmlformats.org/officeDocument/2006/relationships/image" Target="../media/image5.emf"/><Relationship Id="rId5" Type="http://schemas.openxmlformats.org/officeDocument/2006/relationships/oleObject" Target="../embeddings/oleObject22.bin"/><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40632" y="2223842"/>
            <a:ext cx="6507479" cy="994611"/>
          </a:xfrm>
        </p:spPr>
        <p:txBody>
          <a:bodyPr/>
          <a:lstStyle/>
          <a:p>
            <a:r>
              <a:rPr lang="en-GB" dirty="0"/>
              <a:t>Using a prevention cascade to understand the impact of interventions on the voluntary medical male circumcision programme in South Africa</a:t>
            </a:r>
            <a:br>
              <a:rPr lang="en-GB" dirty="0"/>
            </a:br>
            <a:endParaRPr lang="en-US" dirty="0"/>
          </a:p>
        </p:txBody>
      </p:sp>
      <p:sp>
        <p:nvSpPr>
          <p:cNvPr id="8" name="Text Placeholder 3"/>
          <p:cNvSpPr txBox="1">
            <a:spLocks/>
          </p:cNvSpPr>
          <p:nvPr/>
        </p:nvSpPr>
        <p:spPr>
          <a:xfrm>
            <a:off x="1669380" y="3068960"/>
            <a:ext cx="6506951" cy="1561537"/>
          </a:xfrm>
          <a:prstGeom prst="rect">
            <a:avLst/>
          </a:prstGeom>
        </p:spPr>
        <p:txBody>
          <a:bodyPr vert="horz" lIns="74295" tIns="37148" rIns="74295" bIns="37148" rtlCol="0" anchor="ctr">
            <a:noAutofit/>
          </a:bodyPr>
          <a:lstStyle>
            <a:lvl1pPr marL="0" indent="0" algn="l" defTabSz="360000" rtl="0" eaLnBrk="1" latinLnBrk="0" hangingPunct="1">
              <a:lnSpc>
                <a:spcPct val="100000"/>
              </a:lnSpc>
              <a:spcBef>
                <a:spcPts val="0"/>
              </a:spcBef>
              <a:spcAft>
                <a:spcPts val="300"/>
              </a:spcAft>
              <a:buClr>
                <a:schemeClr val="tx2"/>
              </a:buClr>
              <a:buFont typeface="Arial"/>
              <a:buNone/>
              <a:tabLst/>
              <a:defRPr sz="1600" kern="1200" baseline="0">
                <a:solidFill>
                  <a:schemeClr val="tx1">
                    <a:lumMod val="50000"/>
                    <a:lumOff val="50000"/>
                  </a:schemeClr>
                </a:solidFill>
                <a:latin typeface="Arial" pitchFamily="34" charset="0"/>
                <a:ea typeface="+mn-ea"/>
                <a:cs typeface="Arial" pitchFamily="34" charset="0"/>
              </a:defRPr>
            </a:lvl1pPr>
            <a:lvl2pPr marL="0" indent="0" algn="l" defTabSz="360000" rtl="0" eaLnBrk="1" latinLnBrk="0" hangingPunct="1">
              <a:spcBef>
                <a:spcPts val="300"/>
              </a:spcBef>
              <a:spcAft>
                <a:spcPts val="300"/>
              </a:spcAft>
              <a:buClr>
                <a:schemeClr val="tx2"/>
              </a:buClr>
              <a:buFont typeface="Arial"/>
              <a:buNone/>
              <a:tabLst/>
              <a:defRPr sz="1400" kern="1200">
                <a:solidFill>
                  <a:schemeClr val="tx1"/>
                </a:solidFill>
                <a:latin typeface="Arial" pitchFamily="34" charset="0"/>
                <a:ea typeface="+mn-ea"/>
                <a:cs typeface="Arial" pitchFamily="34" charset="0"/>
              </a:defRPr>
            </a:lvl2pPr>
            <a:lvl3pPr marL="0" indent="0" algn="l" defTabSz="360000" rtl="0" eaLnBrk="1" latinLnBrk="0" hangingPunct="1">
              <a:spcBef>
                <a:spcPts val="300"/>
              </a:spcBef>
              <a:spcAft>
                <a:spcPts val="300"/>
              </a:spcAft>
              <a:buClr>
                <a:schemeClr val="tx2"/>
              </a:buClr>
              <a:buFont typeface="Arial"/>
              <a:buNone/>
              <a:tabLst/>
              <a:defRPr sz="1400" kern="1200">
                <a:solidFill>
                  <a:schemeClr val="tx1"/>
                </a:solidFill>
                <a:latin typeface="Arial" pitchFamily="34" charset="0"/>
                <a:ea typeface="+mn-ea"/>
                <a:cs typeface="Arial" pitchFamily="34" charset="0"/>
              </a:defRPr>
            </a:lvl3pPr>
            <a:lvl4pPr marL="0" indent="0" algn="l" defTabSz="1031875" rtl="0" eaLnBrk="1" latinLnBrk="0" hangingPunct="1">
              <a:spcBef>
                <a:spcPct val="20000"/>
              </a:spcBef>
              <a:buFont typeface="Arial" pitchFamily="34" charset="0"/>
              <a:buNone/>
              <a:defRPr sz="1400" kern="1200">
                <a:solidFill>
                  <a:schemeClr val="tx1"/>
                </a:solidFill>
                <a:latin typeface="Arial" pitchFamily="34" charset="0"/>
                <a:ea typeface="+mn-ea"/>
                <a:cs typeface="Arial" pitchFamily="34" charset="0"/>
              </a:defRPr>
            </a:lvl4pPr>
            <a:lvl5pPr marL="0" indent="0" algn="l" defTabSz="914400" rtl="0" eaLnBrk="1" latinLnBrk="0" hangingPunct="1">
              <a:spcBef>
                <a:spcPct val="20000"/>
              </a:spcBef>
              <a:buFont typeface="Arial" pitchFamily="34" charset="0"/>
              <a:buNone/>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292500">
              <a:spcAft>
                <a:spcPts val="244"/>
              </a:spcAft>
              <a:buClr>
                <a:srgbClr val="44546A"/>
              </a:buClr>
            </a:pPr>
            <a:r>
              <a:rPr lang="en-ZA" dirty="0">
                <a:solidFill>
                  <a:prstClr val="black">
                    <a:lumMod val="50000"/>
                    <a:lumOff val="50000"/>
                  </a:prstClr>
                </a:solidFill>
              </a:rPr>
              <a:t>Sarah Chan</a:t>
            </a:r>
            <a:r>
              <a:rPr lang="en-ZA" baseline="30000" dirty="0">
                <a:solidFill>
                  <a:prstClr val="black">
                    <a:lumMod val="50000"/>
                    <a:lumOff val="50000"/>
                  </a:prstClr>
                </a:solidFill>
              </a:rPr>
              <a:t> 1</a:t>
            </a:r>
            <a:r>
              <a:rPr lang="en-ZA" dirty="0">
                <a:solidFill>
                  <a:prstClr val="black">
                    <a:lumMod val="50000"/>
                    <a:lumOff val="50000"/>
                  </a:prstClr>
                </a:solidFill>
              </a:rPr>
              <a:t>, Saul Johnson</a:t>
            </a:r>
            <a:r>
              <a:rPr lang="en-ZA" baseline="30000" dirty="0">
                <a:solidFill>
                  <a:prstClr val="black">
                    <a:lumMod val="50000"/>
                    <a:lumOff val="50000"/>
                  </a:prstClr>
                </a:solidFill>
              </a:rPr>
              <a:t> 1</a:t>
            </a:r>
            <a:r>
              <a:rPr lang="en-ZA" dirty="0">
                <a:solidFill>
                  <a:prstClr val="black">
                    <a:lumMod val="50000"/>
                    <a:lumOff val="50000"/>
                  </a:prstClr>
                </a:solidFill>
              </a:rPr>
              <a:t>, </a:t>
            </a:r>
            <a:r>
              <a:rPr lang="en-ZA" dirty="0"/>
              <a:t>Collen </a:t>
            </a:r>
            <a:r>
              <a:rPr lang="en-ZA" dirty="0" err="1"/>
              <a:t>Bonnecwe</a:t>
            </a:r>
            <a:r>
              <a:rPr lang="en-ZA" baseline="30000" dirty="0"/>
              <a:t> </a:t>
            </a:r>
            <a:r>
              <a:rPr lang="en-ZA" baseline="30000" dirty="0">
                <a:solidFill>
                  <a:prstClr val="black">
                    <a:lumMod val="50000"/>
                    <a:lumOff val="50000"/>
                  </a:prstClr>
                </a:solidFill>
              </a:rPr>
              <a:t>2</a:t>
            </a:r>
            <a:r>
              <a:rPr lang="en-ZA" dirty="0">
                <a:solidFill>
                  <a:prstClr val="black">
                    <a:lumMod val="50000"/>
                    <a:lumOff val="50000"/>
                  </a:prstClr>
                </a:solidFill>
              </a:rPr>
              <a:t>, </a:t>
            </a:r>
            <a:r>
              <a:rPr lang="en-ZA" dirty="0" err="1">
                <a:solidFill>
                  <a:prstClr val="black">
                    <a:lumMod val="50000"/>
                    <a:lumOff val="50000"/>
                  </a:prstClr>
                </a:solidFill>
              </a:rPr>
              <a:t>Dayanund</a:t>
            </a:r>
            <a:r>
              <a:rPr lang="en-ZA" dirty="0">
                <a:solidFill>
                  <a:prstClr val="black">
                    <a:lumMod val="50000"/>
                    <a:lumOff val="50000"/>
                  </a:prstClr>
                </a:solidFill>
              </a:rPr>
              <a:t> </a:t>
            </a:r>
            <a:r>
              <a:rPr lang="en-ZA" dirty="0" err="1">
                <a:solidFill>
                  <a:prstClr val="black">
                    <a:lumMod val="50000"/>
                    <a:lumOff val="50000"/>
                  </a:prstClr>
                </a:solidFill>
              </a:rPr>
              <a:t>Loykissoonlal</a:t>
            </a:r>
            <a:r>
              <a:rPr lang="en-ZA" baseline="30000" dirty="0">
                <a:solidFill>
                  <a:prstClr val="black">
                    <a:lumMod val="50000"/>
                    <a:lumOff val="50000"/>
                  </a:prstClr>
                </a:solidFill>
              </a:rPr>
              <a:t> 2</a:t>
            </a:r>
            <a:r>
              <a:rPr lang="en-ZA" dirty="0">
                <a:solidFill>
                  <a:prstClr val="black">
                    <a:lumMod val="50000"/>
                    <a:lumOff val="50000"/>
                  </a:prstClr>
                </a:solidFill>
              </a:rPr>
              <a:t>, </a:t>
            </a:r>
            <a:r>
              <a:rPr lang="en-ZA" dirty="0" err="1">
                <a:solidFill>
                  <a:prstClr val="black">
                    <a:lumMod val="50000"/>
                    <a:lumOff val="50000"/>
                  </a:prstClr>
                </a:solidFill>
              </a:rPr>
              <a:t>Maaya</a:t>
            </a:r>
            <a:r>
              <a:rPr lang="en-ZA" dirty="0">
                <a:solidFill>
                  <a:prstClr val="black">
                    <a:lumMod val="50000"/>
                    <a:lumOff val="50000"/>
                  </a:prstClr>
                </a:solidFill>
              </a:rPr>
              <a:t> Sundaram</a:t>
            </a:r>
            <a:r>
              <a:rPr lang="en-ZA" baseline="30000" dirty="0">
                <a:solidFill>
                  <a:prstClr val="black">
                    <a:lumMod val="50000"/>
                    <a:lumOff val="50000"/>
                  </a:prstClr>
                </a:solidFill>
              </a:rPr>
              <a:t> 3</a:t>
            </a:r>
            <a:r>
              <a:rPr lang="en-ZA" dirty="0">
                <a:solidFill>
                  <a:prstClr val="black">
                    <a:lumMod val="50000"/>
                    <a:lumOff val="50000"/>
                  </a:prstClr>
                </a:solidFill>
              </a:rPr>
              <a:t>, Sarah </a:t>
            </a:r>
            <a:r>
              <a:rPr lang="en-ZA" dirty="0" err="1">
                <a:solidFill>
                  <a:prstClr val="black">
                    <a:lumMod val="50000"/>
                    <a:lumOff val="50000"/>
                  </a:prstClr>
                </a:solidFill>
              </a:rPr>
              <a:t>Magni</a:t>
            </a:r>
            <a:r>
              <a:rPr lang="en-ZA" baseline="30000" dirty="0">
                <a:solidFill>
                  <a:prstClr val="black">
                    <a:lumMod val="50000"/>
                    <a:lumOff val="50000"/>
                  </a:prstClr>
                </a:solidFill>
              </a:rPr>
              <a:t> 1</a:t>
            </a:r>
            <a:r>
              <a:rPr lang="en-ZA" dirty="0">
                <a:solidFill>
                  <a:prstClr val="black">
                    <a:lumMod val="50000"/>
                    <a:lumOff val="50000"/>
                  </a:prstClr>
                </a:solidFill>
              </a:rPr>
              <a:t> </a:t>
            </a:r>
          </a:p>
          <a:p>
            <a:pPr defTabSz="292500">
              <a:spcAft>
                <a:spcPts val="244"/>
              </a:spcAft>
              <a:buClr>
                <a:srgbClr val="44546A"/>
              </a:buClr>
            </a:pPr>
            <a:endParaRPr lang="en-ZA" dirty="0">
              <a:solidFill>
                <a:prstClr val="black">
                  <a:lumMod val="50000"/>
                  <a:lumOff val="50000"/>
                </a:prstClr>
              </a:solidFill>
            </a:endParaRPr>
          </a:p>
          <a:p>
            <a:pPr defTabSz="292500">
              <a:spcAft>
                <a:spcPts val="244"/>
              </a:spcAft>
              <a:buClr>
                <a:srgbClr val="44546A"/>
              </a:buClr>
            </a:pPr>
            <a:r>
              <a:rPr lang="en-ZA" sz="1400" baseline="30000" dirty="0">
                <a:solidFill>
                  <a:prstClr val="black">
                    <a:lumMod val="50000"/>
                    <a:lumOff val="50000"/>
                  </a:prstClr>
                </a:solidFill>
              </a:rPr>
              <a:t>1</a:t>
            </a:r>
            <a:r>
              <a:rPr lang="en-ZA" sz="1400" dirty="0">
                <a:solidFill>
                  <a:prstClr val="black">
                    <a:lumMod val="50000"/>
                    <a:lumOff val="50000"/>
                  </a:prstClr>
                </a:solidFill>
              </a:rPr>
              <a:t>Genesis Analytics; </a:t>
            </a:r>
            <a:r>
              <a:rPr lang="en-ZA" sz="1400" baseline="30000" dirty="0">
                <a:solidFill>
                  <a:prstClr val="black">
                    <a:lumMod val="50000"/>
                    <a:lumOff val="50000"/>
                  </a:prstClr>
                </a:solidFill>
              </a:rPr>
              <a:t>2</a:t>
            </a:r>
            <a:r>
              <a:rPr lang="en-ZA" sz="1400" dirty="0">
                <a:solidFill>
                  <a:prstClr val="black">
                    <a:lumMod val="50000"/>
                    <a:lumOff val="50000"/>
                  </a:prstClr>
                </a:solidFill>
              </a:rPr>
              <a:t>Department of Health; </a:t>
            </a:r>
            <a:r>
              <a:rPr lang="en-ZA" sz="1400" baseline="30000" dirty="0">
                <a:solidFill>
                  <a:prstClr val="black">
                    <a:lumMod val="50000"/>
                    <a:lumOff val="50000"/>
                  </a:prstClr>
                </a:solidFill>
              </a:rPr>
              <a:t>3</a:t>
            </a:r>
            <a:r>
              <a:rPr lang="en-ZA" sz="1400" dirty="0">
                <a:solidFill>
                  <a:prstClr val="black">
                    <a:lumMod val="50000"/>
                    <a:lumOff val="50000"/>
                  </a:prstClr>
                </a:solidFill>
              </a:rPr>
              <a:t>Bill and Melinda Gates Foundation</a:t>
            </a:r>
          </a:p>
        </p:txBody>
      </p:sp>
      <p:pic>
        <p:nvPicPr>
          <p:cNvPr id="3" name="Picture 2">
            <a:extLst>
              <a:ext uri="{FF2B5EF4-FFF2-40B4-BE49-F238E27FC236}">
                <a16:creationId xmlns:a16="http://schemas.microsoft.com/office/drawing/2014/main" id="{4EAD057B-8DA4-45E9-B424-E568DD4FD7EB}"/>
              </a:ext>
            </a:extLst>
          </p:cNvPr>
          <p:cNvPicPr>
            <a:picLocks noChangeAspect="1"/>
          </p:cNvPicPr>
          <p:nvPr/>
        </p:nvPicPr>
        <p:blipFill>
          <a:blip r:embed="rId2"/>
          <a:stretch>
            <a:fillRect/>
          </a:stretch>
        </p:blipFill>
        <p:spPr>
          <a:xfrm>
            <a:off x="1087152" y="5466479"/>
            <a:ext cx="1106959" cy="1106959"/>
          </a:xfrm>
          <a:prstGeom prst="rect">
            <a:avLst/>
          </a:prstGeom>
        </p:spPr>
      </p:pic>
      <p:pic>
        <p:nvPicPr>
          <p:cNvPr id="5" name="Picture 4">
            <a:extLst>
              <a:ext uri="{FF2B5EF4-FFF2-40B4-BE49-F238E27FC236}">
                <a16:creationId xmlns:a16="http://schemas.microsoft.com/office/drawing/2014/main" id="{793E43CC-F7E0-4347-91E9-56197C1852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0792" y="5466479"/>
            <a:ext cx="2808312" cy="1013696"/>
          </a:xfrm>
          <a:prstGeom prst="rect">
            <a:avLst/>
          </a:prstGeom>
        </p:spPr>
      </p:pic>
    </p:spTree>
    <p:extLst>
      <p:ext uri="{BB962C8B-B14F-4D97-AF65-F5344CB8AC3E}">
        <p14:creationId xmlns:p14="http://schemas.microsoft.com/office/powerpoint/2010/main" val="2162199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To help men develop intention, messaging has engaged women and reframed masculinity</a:t>
            </a:r>
          </a:p>
        </p:txBody>
      </p:sp>
      <p:sp>
        <p:nvSpPr>
          <p:cNvPr id="3" name="Slide Number Placeholder 2"/>
          <p:cNvSpPr>
            <a:spLocks noGrp="1"/>
          </p:cNvSpPr>
          <p:nvPr>
            <p:ph type="sldNum" sz="quarter" idx="11"/>
          </p:nvPr>
        </p:nvSpPr>
        <p:spPr/>
        <p:txBody>
          <a:bodyPr/>
          <a:lstStyle/>
          <a:p>
            <a:fld id="{256D3EEF-DE4E-429D-8EC4-DDC531AFF587}" type="slidenum">
              <a:rPr lang="en-US" smtClean="0">
                <a:solidFill>
                  <a:srgbClr val="000000"/>
                </a:solidFill>
              </a:rPr>
              <a:pPr/>
              <a:t>10</a:t>
            </a:fld>
            <a:endParaRPr lang="en-US" dirty="0">
              <a:solidFill>
                <a:srgbClr val="000000"/>
              </a:solidFill>
            </a:endParaRPr>
          </a:p>
        </p:txBody>
      </p:sp>
      <p:sp>
        <p:nvSpPr>
          <p:cNvPr id="4" name="Text Placeholder 3"/>
          <p:cNvSpPr>
            <a:spLocks noGrp="1"/>
          </p:cNvSpPr>
          <p:nvPr>
            <p:ph type="body" sz="quarter" idx="14"/>
          </p:nvPr>
        </p:nvSpPr>
        <p:spPr/>
        <p:txBody>
          <a:bodyPr/>
          <a:lstStyle/>
          <a:p>
            <a:endParaRPr lang="en-US"/>
          </a:p>
        </p:txBody>
      </p:sp>
      <p:pic>
        <p:nvPicPr>
          <p:cNvPr id="6" name="Picture 5"/>
          <p:cNvPicPr>
            <a:picLocks noChangeAspect="1"/>
          </p:cNvPicPr>
          <p:nvPr/>
        </p:nvPicPr>
        <p:blipFill rotWithShape="1">
          <a:blip r:embed="rId3"/>
          <a:srcRect l="66732"/>
          <a:stretch/>
        </p:blipFill>
        <p:spPr>
          <a:xfrm>
            <a:off x="5889104" y="1556792"/>
            <a:ext cx="3716489" cy="4362879"/>
          </a:xfrm>
          <a:prstGeom prst="rect">
            <a:avLst/>
          </a:prstGeom>
        </p:spPr>
      </p:pic>
      <p:pic>
        <p:nvPicPr>
          <p:cNvPr id="46082" name="Picture 2" descr="Image result for zing campaign brothers for lif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435" y="1700808"/>
            <a:ext cx="5414905" cy="3905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6561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256D3EEF-DE4E-429D-8EC4-DDC531AFF587}" type="slidenum">
              <a:rPr lang="en-US" smtClean="0">
                <a:solidFill>
                  <a:srgbClr val="000000"/>
                </a:solidFill>
              </a:rPr>
              <a:pPr/>
              <a:t>11</a:t>
            </a:fld>
            <a:endParaRPr lang="en-US" dirty="0">
              <a:solidFill>
                <a:srgbClr val="000000"/>
              </a:solidFill>
            </a:endParaRPr>
          </a:p>
        </p:txBody>
      </p:sp>
      <p:sp>
        <p:nvSpPr>
          <p:cNvPr id="6" name="Title 1"/>
          <p:cNvSpPr>
            <a:spLocks noGrp="1"/>
          </p:cNvSpPr>
          <p:nvPr>
            <p:ph type="title"/>
          </p:nvPr>
        </p:nvSpPr>
        <p:spPr/>
        <p:txBody>
          <a:bodyPr/>
          <a:lstStyle/>
          <a:p>
            <a:pPr lvl="2"/>
            <a:r>
              <a:rPr lang="en-ZA" sz="3200" dirty="0">
                <a:solidFill>
                  <a:srgbClr val="000000"/>
                </a:solidFill>
              </a:rPr>
              <a:t>In many men, we need to move them from </a:t>
            </a:r>
            <a:r>
              <a:rPr lang="en-ZA" sz="3200" b="1" dirty="0">
                <a:solidFill>
                  <a:srgbClr val="000000"/>
                </a:solidFill>
              </a:rPr>
              <a:t>intention to action</a:t>
            </a:r>
            <a:endParaRPr lang="en-ZA" sz="3200" dirty="0">
              <a:solidFill>
                <a:srgbClr val="000000"/>
              </a:solidFill>
            </a:endParaRPr>
          </a:p>
        </p:txBody>
      </p:sp>
      <p:graphicFrame>
        <p:nvGraphicFramePr>
          <p:cNvPr id="8" name="Chart 7">
            <a:extLst>
              <a:ext uri="{FF2B5EF4-FFF2-40B4-BE49-F238E27FC236}">
                <a16:creationId xmlns:a16="http://schemas.microsoft.com/office/drawing/2014/main" id="{2385C831-B154-438F-B8D8-215B182107C7}"/>
              </a:ext>
            </a:extLst>
          </p:cNvPr>
          <p:cNvGraphicFramePr>
            <a:graphicFrameLocks/>
          </p:cNvGraphicFramePr>
          <p:nvPr>
            <p:extLst>
              <p:ext uri="{D42A27DB-BD31-4B8C-83A1-F6EECF244321}">
                <p14:modId xmlns:p14="http://schemas.microsoft.com/office/powerpoint/2010/main" val="626585174"/>
              </p:ext>
            </p:extLst>
          </p:nvPr>
        </p:nvGraphicFramePr>
        <p:xfrm>
          <a:off x="19451" y="1521563"/>
          <a:ext cx="9556750" cy="5572124"/>
        </p:xfrm>
        <a:graphic>
          <a:graphicData uri="http://schemas.openxmlformats.org/drawingml/2006/chart">
            <c:chart xmlns:c="http://schemas.openxmlformats.org/drawingml/2006/chart" xmlns:r="http://schemas.openxmlformats.org/officeDocument/2006/relationships" r:id="rId3"/>
          </a:graphicData>
        </a:graphic>
      </p:graphicFrame>
      <p:cxnSp>
        <p:nvCxnSpPr>
          <p:cNvPr id="15" name="Elbow Connector 14"/>
          <p:cNvCxnSpPr/>
          <p:nvPr/>
        </p:nvCxnSpPr>
        <p:spPr>
          <a:xfrm>
            <a:off x="6249144" y="4509120"/>
            <a:ext cx="1296144" cy="237499"/>
          </a:xfrm>
          <a:prstGeom prst="bentConnector3">
            <a:avLst>
              <a:gd name="adj1" fmla="val 99475"/>
            </a:avLst>
          </a:prstGeom>
          <a:ln w="22225">
            <a:solidFill>
              <a:schemeClr val="accent6"/>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5125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3200" dirty="0"/>
              <a:t>Older men experience particular barriers which prevent them from MMC even with intention</a:t>
            </a:r>
            <a:endParaRPr lang="en-US" sz="3200" dirty="0"/>
          </a:p>
        </p:txBody>
      </p:sp>
      <p:sp>
        <p:nvSpPr>
          <p:cNvPr id="3" name="Slide Number Placeholder 2"/>
          <p:cNvSpPr>
            <a:spLocks noGrp="1"/>
          </p:cNvSpPr>
          <p:nvPr>
            <p:ph type="sldNum" sz="quarter" idx="11"/>
          </p:nvPr>
        </p:nvSpPr>
        <p:spPr/>
        <p:txBody>
          <a:bodyPr/>
          <a:lstStyle/>
          <a:p>
            <a:fld id="{256D3EEF-DE4E-429D-8EC4-DDC531AFF587}" type="slidenum">
              <a:rPr lang="en-US" smtClean="0"/>
              <a:pPr/>
              <a:t>12</a:t>
            </a:fld>
            <a:endParaRPr lang="en-US" dirty="0"/>
          </a:p>
        </p:txBody>
      </p:sp>
      <p:sp>
        <p:nvSpPr>
          <p:cNvPr id="4" name="Text Placeholder 3"/>
          <p:cNvSpPr>
            <a:spLocks noGrp="1"/>
          </p:cNvSpPr>
          <p:nvPr>
            <p:ph type="body" sz="quarter" idx="14"/>
          </p:nvPr>
        </p:nvSpPr>
        <p:spPr/>
        <p:txBody>
          <a:bodyPr/>
          <a:lstStyle/>
          <a:p>
            <a:r>
              <a:rPr lang="en-ZA" dirty="0"/>
              <a:t>1. Compiled from interviews and from </a:t>
            </a:r>
            <a:r>
              <a:rPr lang="en-US" dirty="0"/>
              <a:t>Health Communication Capacity Collaborative. (2016). Technical Considerations for Demand Generation for Voluntary Medical Male Circumcision in the Context of the Age Pivot</a:t>
            </a:r>
            <a:endParaRPr lang="en-GB" dirty="0"/>
          </a:p>
        </p:txBody>
      </p:sp>
      <p:pic>
        <p:nvPicPr>
          <p:cNvPr id="6" name="Picture 5"/>
          <p:cNvPicPr>
            <a:picLocks noChangeAspect="1"/>
          </p:cNvPicPr>
          <p:nvPr/>
        </p:nvPicPr>
        <p:blipFill rotWithShape="1">
          <a:blip r:embed="rId5" cstate="print">
            <a:duotone>
              <a:schemeClr val="accent3">
                <a:shade val="45000"/>
                <a:satMod val="135000"/>
              </a:schemeClr>
              <a:prstClr val="white"/>
            </a:duotone>
            <a:extLst>
              <a:ext uri="{28A0092B-C50C-407E-A947-70E740481C1C}">
                <a14:useLocalDpi xmlns:a14="http://schemas.microsoft.com/office/drawing/2010/main" val="0"/>
              </a:ext>
            </a:extLst>
          </a:blip>
          <a:srcRect l="12201" t="14300" r="12201" b="30051"/>
          <a:stretch/>
        </p:blipFill>
        <p:spPr>
          <a:xfrm>
            <a:off x="501815" y="2056909"/>
            <a:ext cx="693458" cy="510462"/>
          </a:xfrm>
          <a:prstGeom prst="rect">
            <a:avLst/>
          </a:prstGeom>
        </p:spPr>
      </p:pic>
      <p:pic>
        <p:nvPicPr>
          <p:cNvPr id="10" name="Picture 9">
            <a:extLst>
              <a:ext uri="{FF2B5EF4-FFF2-40B4-BE49-F238E27FC236}">
                <a16:creationId xmlns:a16="http://schemas.microsoft.com/office/drawing/2014/main" id="{02EE7184-61A9-4481-9AF0-49B362D19DFD}"/>
              </a:ext>
            </a:extLst>
          </p:cNvPr>
          <p:cNvPicPr>
            <a:picLocks noChangeAspect="1"/>
          </p:cNvPicPr>
          <p:nvPr/>
        </p:nvPicPr>
        <p:blipFill>
          <a:blip r:embed="rId6" cstate="print">
            <a:duotone>
              <a:schemeClr val="accent3">
                <a:shade val="45000"/>
                <a:satMod val="135000"/>
              </a:schemeClr>
              <a:prstClr val="white"/>
            </a:duotone>
            <a:extLst>
              <a:ext uri="{BEBA8EAE-BF5A-486C-A8C5-ECC9F3942E4B}">
                <a14:imgProps xmlns:a14="http://schemas.microsoft.com/office/drawing/2010/main">
                  <a14:imgLayer r:embed="rId7">
                    <a14:imgEffect>
                      <a14:backgroundRemoval t="10000" b="90000" l="10000" r="90000">
                        <a14:foregroundMark x1="51634" y1="32568" x2="51634" y2="32568"/>
                        <a14:foregroundMark x1="82680" y1="45303" x2="82680" y2="45303"/>
                      </a14:backgroundRemoval>
                    </a14:imgEffect>
                  </a14:imgLayer>
                </a14:imgProps>
              </a:ext>
              <a:ext uri="{28A0092B-C50C-407E-A947-70E740481C1C}">
                <a14:useLocalDpi xmlns:a14="http://schemas.microsoft.com/office/drawing/2010/main" val="0"/>
              </a:ext>
            </a:extLst>
          </a:blip>
          <a:stretch>
            <a:fillRect/>
          </a:stretch>
        </p:blipFill>
        <p:spPr>
          <a:xfrm>
            <a:off x="488505" y="3284984"/>
            <a:ext cx="760041" cy="594869"/>
          </a:xfrm>
          <a:prstGeom prst="rect">
            <a:avLst/>
          </a:prstGeom>
        </p:spPr>
      </p:pic>
      <p:pic>
        <p:nvPicPr>
          <p:cNvPr id="7" name="Picture 6"/>
          <p:cNvPicPr>
            <a:picLocks noChangeAspect="1"/>
          </p:cNvPicPr>
          <p:nvPr/>
        </p:nvPicPr>
        <p:blipFill rotWithShape="1">
          <a:blip r:embed="rId8"/>
          <a:srcRect r="15409"/>
          <a:stretch/>
        </p:blipFill>
        <p:spPr>
          <a:xfrm>
            <a:off x="597758" y="2636912"/>
            <a:ext cx="538818" cy="636970"/>
          </a:xfrm>
          <a:prstGeom prst="rect">
            <a:avLst/>
          </a:prstGeom>
        </p:spPr>
      </p:pic>
      <p:pic>
        <p:nvPicPr>
          <p:cNvPr id="12" name="Picture 11">
            <a:extLst>
              <a:ext uri="{FF2B5EF4-FFF2-40B4-BE49-F238E27FC236}">
                <a16:creationId xmlns:a16="http://schemas.microsoft.com/office/drawing/2014/main" id="{A645021B-09C4-45AF-895A-6DCDCD0C6FF2}"/>
              </a:ext>
            </a:extLst>
          </p:cNvPr>
          <p:cNvPicPr>
            <a:picLocks noChangeAspect="1"/>
          </p:cNvPicPr>
          <p:nvPr/>
        </p:nvPicPr>
        <p:blipFill rotWithShape="1">
          <a:blip r:embed="rId9"/>
          <a:srcRect l="3200" t="17504" r="5515" b="4621"/>
          <a:stretch/>
        </p:blipFill>
        <p:spPr>
          <a:xfrm>
            <a:off x="5152617" y="1889225"/>
            <a:ext cx="555470" cy="555110"/>
          </a:xfrm>
          <a:prstGeom prst="ellipse">
            <a:avLst/>
          </a:prstGeom>
        </p:spPr>
      </p:pic>
      <p:pic>
        <p:nvPicPr>
          <p:cNvPr id="13" name="Picture 18" descr="Image result for patient icon">
            <a:extLst>
              <a:ext uri="{FF2B5EF4-FFF2-40B4-BE49-F238E27FC236}">
                <a16:creationId xmlns:a16="http://schemas.microsoft.com/office/drawing/2014/main" id="{232F667D-9DBF-4EC1-86D2-2D137C304450}"/>
              </a:ext>
            </a:extLst>
          </p:cNvPr>
          <p:cNvPicPr>
            <a:picLocks noChangeAspect="1" noChangeArrowheads="1"/>
          </p:cNvPicPr>
          <p:nvPr/>
        </p:nvPicPr>
        <p:blipFill>
          <a:blip r:embed="rId10"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9330" y="3954310"/>
            <a:ext cx="554810" cy="554810"/>
          </a:xfrm>
          <a:prstGeom prst="rect">
            <a:avLst/>
          </a:prstGeom>
          <a:noFill/>
          <a:extLst>
            <a:ext uri="{909E8E84-426E-40DD-AFC4-6F175D3DCCD1}">
              <a14:hiddenFill xmlns:a14="http://schemas.microsoft.com/office/drawing/2010/main">
                <a:solidFill>
                  <a:srgbClr val="FFFFFF"/>
                </a:solidFill>
              </a14:hiddenFill>
            </a:ext>
          </a:extLst>
        </p:spPr>
      </p:pic>
      <p:pic>
        <p:nvPicPr>
          <p:cNvPr id="46082" name="Picture 2" descr="Image result for closed icon"/>
          <p:cNvPicPr>
            <a:picLocks noChangeAspect="1" noChangeArrowheads="1"/>
          </p:cNvPicPr>
          <p:nvPr/>
        </p:nvPicPr>
        <p:blipFill>
          <a:blip r:embed="rId11"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52617" y="5273920"/>
            <a:ext cx="514423" cy="514423"/>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custDataLst>
              <p:tags r:id="rId1"/>
            </p:custDataLst>
          </p:nvPr>
        </p:nvSpPr>
        <p:spPr>
          <a:xfrm>
            <a:off x="367927" y="1459280"/>
            <a:ext cx="4297041" cy="339039"/>
          </a:xfrm>
          <a:prstGeom prst="rect">
            <a:avLst/>
          </a:prstGeom>
          <a:solidFill>
            <a:schemeClr val="tx2">
              <a:lumMod val="40000"/>
              <a:lumOff val="60000"/>
            </a:schemeClr>
          </a:solidFill>
          <a:ln>
            <a:noFill/>
          </a:ln>
          <a:effectLst/>
        </p:spPr>
        <p:style>
          <a:lnRef idx="1">
            <a:schemeClr val="accent1"/>
          </a:lnRef>
          <a:fillRef idx="2">
            <a:schemeClr val="accent1"/>
          </a:fillRef>
          <a:effectRef idx="1">
            <a:schemeClr val="accent1"/>
          </a:effectRef>
          <a:fontRef idx="minor">
            <a:schemeClr val="dk1"/>
          </a:fontRef>
        </p:style>
        <p:txBody>
          <a:bodyPr wrap="square" lIns="108000" tIns="61200" rIns="108000" bIns="61200" rtlCol="0" anchor="ctr">
            <a:spAutoFit/>
          </a:bodyPr>
          <a:lstStyle/>
          <a:p>
            <a:pPr algn="ctr">
              <a:spcBef>
                <a:spcPts val="600"/>
              </a:spcBef>
              <a:spcAft>
                <a:spcPts val="600"/>
              </a:spcAft>
            </a:pPr>
            <a:r>
              <a:rPr lang="en-ZA" sz="1400" b="1" dirty="0"/>
              <a:t>Barriers which can be responded to</a:t>
            </a:r>
            <a:endParaRPr lang="en-ZA" sz="1400" dirty="0">
              <a:solidFill>
                <a:schemeClr val="tx1"/>
              </a:solidFill>
              <a:latin typeface="Arial"/>
              <a:cs typeface="Arial"/>
            </a:endParaRPr>
          </a:p>
        </p:txBody>
      </p:sp>
      <p:sp>
        <p:nvSpPr>
          <p:cNvPr id="16" name="Rectangle 15"/>
          <p:cNvSpPr/>
          <p:nvPr>
            <p:custDataLst>
              <p:tags r:id="rId2"/>
            </p:custDataLst>
          </p:nvPr>
        </p:nvSpPr>
        <p:spPr>
          <a:xfrm>
            <a:off x="5256403" y="1459280"/>
            <a:ext cx="4297041" cy="339039"/>
          </a:xfrm>
          <a:prstGeom prst="rect">
            <a:avLst/>
          </a:prstGeom>
          <a:solidFill>
            <a:schemeClr val="tx2">
              <a:lumMod val="40000"/>
              <a:lumOff val="60000"/>
            </a:schemeClr>
          </a:solidFill>
          <a:ln>
            <a:noFill/>
          </a:ln>
          <a:effectLst/>
        </p:spPr>
        <p:style>
          <a:lnRef idx="1">
            <a:schemeClr val="accent1"/>
          </a:lnRef>
          <a:fillRef idx="2">
            <a:schemeClr val="accent1"/>
          </a:fillRef>
          <a:effectRef idx="1">
            <a:schemeClr val="accent1"/>
          </a:effectRef>
          <a:fontRef idx="minor">
            <a:schemeClr val="dk1"/>
          </a:fontRef>
        </p:style>
        <p:txBody>
          <a:bodyPr wrap="square" lIns="108000" tIns="61200" rIns="108000" bIns="61200" rtlCol="0" anchor="ctr">
            <a:spAutoFit/>
          </a:bodyPr>
          <a:lstStyle/>
          <a:p>
            <a:pPr algn="ctr">
              <a:spcBef>
                <a:spcPts val="600"/>
              </a:spcBef>
              <a:spcAft>
                <a:spcPts val="600"/>
              </a:spcAft>
            </a:pPr>
            <a:r>
              <a:rPr lang="en-ZA" sz="1400" b="1" dirty="0"/>
              <a:t>Barriers that are more difficult to respond to</a:t>
            </a:r>
            <a:endParaRPr lang="en-ZA" sz="1400" dirty="0">
              <a:solidFill>
                <a:schemeClr val="tx1"/>
              </a:solidFill>
              <a:latin typeface="Arial"/>
              <a:cs typeface="Arial"/>
            </a:endParaRPr>
          </a:p>
        </p:txBody>
      </p:sp>
      <p:pic>
        <p:nvPicPr>
          <p:cNvPr id="17" name="Picture 2" descr="Image result for money icon">
            <a:extLst>
              <a:ext uri="{FF2B5EF4-FFF2-40B4-BE49-F238E27FC236}">
                <a16:creationId xmlns:a16="http://schemas.microsoft.com/office/drawing/2014/main" id="{B7E87A1F-F1FA-411E-843C-DBDA8751E89E}"/>
              </a:ext>
            </a:extLst>
          </p:cNvPr>
          <p:cNvPicPr>
            <a:picLocks noChangeAspect="1" noChangeArrowheads="1"/>
          </p:cNvPicPr>
          <p:nvPr/>
        </p:nvPicPr>
        <p:blipFill>
          <a:blip r:embed="rId12" cstate="print">
            <a:duotone>
              <a:schemeClr val="accent3">
                <a:shade val="45000"/>
                <a:satMod val="135000"/>
              </a:schemeClr>
              <a:prstClr val="white"/>
            </a:duotone>
            <a:extLst>
              <a:ext uri="{BEBA8EAE-BF5A-486C-A8C5-ECC9F3942E4B}">
                <a14:imgProps xmlns:a14="http://schemas.microsoft.com/office/drawing/2010/main">
                  <a14:imgLayer r:embed="rId13">
                    <a14:imgEffect>
                      <a14:backgroundRemoval t="952" b="98571" l="10000" r="90000">
                        <a14:foregroundMark x1="61417" y1="16984" x2="61417" y2="16984"/>
                      </a14:backgroundRemoval>
                    </a14:imgEffect>
                  </a14:imgLayer>
                </a14:imgProps>
              </a:ext>
              <a:ext uri="{28A0092B-C50C-407E-A947-70E740481C1C}">
                <a14:useLocalDpi xmlns:a14="http://schemas.microsoft.com/office/drawing/2010/main" val="0"/>
              </a:ext>
            </a:extLst>
          </a:blip>
          <a:srcRect/>
          <a:stretch>
            <a:fillRect/>
          </a:stretch>
        </p:blipFill>
        <p:spPr bwMode="auto">
          <a:xfrm>
            <a:off x="4926749" y="2564904"/>
            <a:ext cx="968497" cy="508461"/>
          </a:xfrm>
          <a:prstGeom prst="rect">
            <a:avLst/>
          </a:prstGeom>
          <a:noFill/>
          <a:extLst>
            <a:ext uri="{909E8E84-426E-40DD-AFC4-6F175D3DCCD1}">
              <a14:hiddenFill xmlns:a14="http://schemas.microsoft.com/office/drawing/2010/main">
                <a:solidFill>
                  <a:srgbClr val="FFFFFF"/>
                </a:solidFill>
              </a14:hiddenFill>
            </a:ext>
          </a:extLst>
        </p:spPr>
      </p:pic>
      <p:pic>
        <p:nvPicPr>
          <p:cNvPr id="47106" name="Picture 2" descr="Image result for risk icon"/>
          <p:cNvPicPr>
            <a:picLocks noChangeAspect="1" noChangeArrowheads="1"/>
          </p:cNvPicPr>
          <p:nvPr/>
        </p:nvPicPr>
        <p:blipFill>
          <a:blip r:embed="rId14"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5223946" y="4797152"/>
            <a:ext cx="443094" cy="443094"/>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5161180" y="3786431"/>
            <a:ext cx="547766" cy="506665"/>
            <a:chOff x="2794765" y="2307110"/>
            <a:chExt cx="1870203" cy="1870203"/>
          </a:xfrm>
        </p:grpSpPr>
        <p:pic>
          <p:nvPicPr>
            <p:cNvPr id="20" name="Picture 10" descr="Image result for perceptions icon">
              <a:extLst>
                <a:ext uri="{FF2B5EF4-FFF2-40B4-BE49-F238E27FC236}">
                  <a16:creationId xmlns:a16="http://schemas.microsoft.com/office/drawing/2014/main" id="{3D7A593F-8072-4000-A1C9-070BAB86D5E0}"/>
                </a:ext>
              </a:extLst>
            </p:cNvPr>
            <p:cNvPicPr>
              <a:picLocks noChangeAspect="1" noChangeArrowheads="1"/>
            </p:cNvPicPr>
            <p:nvPr/>
          </p:nvPicPr>
          <p:blipFill>
            <a:blip r:embed="rId15" cstate="print">
              <a:duotone>
                <a:prstClr val="black"/>
                <a:schemeClr val="tx2">
                  <a:tint val="45000"/>
                  <a:satMod val="400000"/>
                </a:schemeClr>
              </a:duotone>
              <a:extLst>
                <a:ext uri="{BEBA8EAE-BF5A-486C-A8C5-ECC9F3942E4B}">
                  <a14:imgProps xmlns:a14="http://schemas.microsoft.com/office/drawing/2010/main">
                    <a14:imgLayer r:embed="rId16">
                      <a14:imgEffect>
                        <a14:colorTemperature colorTemp="5300"/>
                      </a14:imgEffect>
                    </a14:imgLayer>
                  </a14:imgProps>
                </a:ext>
                <a:ext uri="{28A0092B-C50C-407E-A947-70E740481C1C}">
                  <a14:useLocalDpi xmlns:a14="http://schemas.microsoft.com/office/drawing/2010/main" val="0"/>
                </a:ext>
              </a:extLst>
            </a:blip>
            <a:srcRect/>
            <a:stretch>
              <a:fillRect/>
            </a:stretch>
          </p:blipFill>
          <p:spPr bwMode="auto">
            <a:xfrm>
              <a:off x="2794765" y="2307110"/>
              <a:ext cx="1870203" cy="1870203"/>
            </a:xfrm>
            <a:prstGeom prst="rect">
              <a:avLst/>
            </a:prstGeom>
            <a:solidFill>
              <a:srgbClr val="FBFCFA"/>
            </a:solidFill>
          </p:spPr>
        </p:pic>
        <p:pic>
          <p:nvPicPr>
            <p:cNvPr id="21" name="Picture 4" descr="Image result for women icon">
              <a:extLst>
                <a:ext uri="{FF2B5EF4-FFF2-40B4-BE49-F238E27FC236}">
                  <a16:creationId xmlns:a16="http://schemas.microsoft.com/office/drawing/2014/main" id="{6FE242F8-1739-439D-B9D2-6BFB96148875}"/>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295162" y="2666576"/>
              <a:ext cx="247074" cy="53830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Image result for hospital icon">
              <a:extLst>
                <a:ext uri="{FF2B5EF4-FFF2-40B4-BE49-F238E27FC236}">
                  <a16:creationId xmlns:a16="http://schemas.microsoft.com/office/drawing/2014/main" id="{FA7A64F3-F5C1-49D8-9820-CD830BF4E413}"/>
                </a:ext>
              </a:extLst>
            </p:cNvPr>
            <p:cNvPicPr>
              <a:picLocks noChangeAspect="1" noChangeArrowheads="1"/>
            </p:cNvPicPr>
            <p:nvPr/>
          </p:nvPicPr>
          <p:blipFill>
            <a:blip r:embed="rId18" cstate="print">
              <a:biLevel thresh="75000"/>
              <a:extLst>
                <a:ext uri="{28A0092B-C50C-407E-A947-70E740481C1C}">
                  <a14:useLocalDpi xmlns:a14="http://schemas.microsoft.com/office/drawing/2010/main" val="0"/>
                </a:ext>
              </a:extLst>
            </a:blip>
            <a:srcRect/>
            <a:stretch>
              <a:fillRect/>
            </a:stretch>
          </p:blipFill>
          <p:spPr bwMode="auto">
            <a:xfrm>
              <a:off x="3615289" y="2716562"/>
              <a:ext cx="427344" cy="427344"/>
            </a:xfrm>
            <a:prstGeom prst="rect">
              <a:avLst/>
            </a:prstGeom>
            <a:noFill/>
            <a:extLst>
              <a:ext uri="{909E8E84-426E-40DD-AFC4-6F175D3DCCD1}">
                <a14:hiddenFill xmlns:a14="http://schemas.microsoft.com/office/drawing/2010/main">
                  <a:solidFill>
                    <a:srgbClr val="FFFFFF"/>
                  </a:solidFill>
                </a14:hiddenFill>
              </a:ext>
            </a:extLst>
          </p:spPr>
        </p:pic>
      </p:grpSp>
      <p:pic>
        <p:nvPicPr>
          <p:cNvPr id="24" name="Picture 2" descr="Related image">
            <a:extLst>
              <a:ext uri="{FF2B5EF4-FFF2-40B4-BE49-F238E27FC236}">
                <a16:creationId xmlns:a16="http://schemas.microsoft.com/office/drawing/2014/main" id="{6D115D44-D2E7-474E-9908-E36EEC524326}"/>
              </a:ext>
            </a:extLst>
          </p:cNvPr>
          <p:cNvPicPr>
            <a:picLocks noChangeAspect="1" noChangeArrowheads="1"/>
          </p:cNvPicPr>
          <p:nvPr/>
        </p:nvPicPr>
        <p:blipFill>
          <a:blip r:embed="rId19"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241032" y="5845328"/>
            <a:ext cx="359830" cy="391984"/>
          </a:xfrm>
          <a:prstGeom prst="rect">
            <a:avLst/>
          </a:prstGeom>
          <a:noFill/>
          <a:extLst>
            <a:ext uri="{909E8E84-426E-40DD-AFC4-6F175D3DCCD1}">
              <a14:hiddenFill xmlns:a14="http://schemas.microsoft.com/office/drawing/2010/main">
                <a:solidFill>
                  <a:srgbClr val="FFFFFF"/>
                </a:solidFill>
              </a14:hiddenFill>
            </a:ext>
          </a:extLst>
        </p:spPr>
      </p:pic>
      <p:pic>
        <p:nvPicPr>
          <p:cNvPr id="47108" name="Picture 4" descr="Image result for partner support icon"/>
          <p:cNvPicPr>
            <a:picLocks noChangeAspect="1" noChangeArrowheads="1"/>
          </p:cNvPicPr>
          <p:nvPr/>
        </p:nvPicPr>
        <p:blipFill>
          <a:blip r:embed="rId20"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5161180" y="4293096"/>
            <a:ext cx="508025" cy="508025"/>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4879457" y="3297099"/>
            <a:ext cx="964301" cy="489435"/>
            <a:chOff x="1677274" y="4251327"/>
            <a:chExt cx="964301" cy="489435"/>
          </a:xfrm>
        </p:grpSpPr>
        <p:pic>
          <p:nvPicPr>
            <p:cNvPr id="26" name="Picture 4" descr="Image result for men and women icon">
              <a:extLst>
                <a:ext uri="{FF2B5EF4-FFF2-40B4-BE49-F238E27FC236}">
                  <a16:creationId xmlns:a16="http://schemas.microsoft.com/office/drawing/2014/main" id="{9DDD00F2-E28F-4F8A-A858-1E766926880C}"/>
                </a:ext>
              </a:extLst>
            </p:cNvPr>
            <p:cNvPicPr>
              <a:picLocks noChangeAspect="1" noChangeArrowheads="1"/>
            </p:cNvPicPr>
            <p:nvPr/>
          </p:nvPicPr>
          <p:blipFill>
            <a:blip r:embed="rId21" cstate="print">
              <a:duotone>
                <a:schemeClr val="accent2">
                  <a:shade val="45000"/>
                  <a:satMod val="135000"/>
                </a:schemeClr>
                <a:prstClr val="white"/>
              </a:duotone>
              <a:extLst>
                <a:ext uri="{BEBA8EAE-BF5A-486C-A8C5-ECC9F3942E4B}">
                  <a14:imgProps xmlns:a14="http://schemas.microsoft.com/office/drawing/2010/main">
                    <a14:imgLayer r:embed="rId22">
                      <a14:imgEffect>
                        <a14:backgroundRemoval t="0" b="92544" l="2007" r="98662"/>
                      </a14:imgEffect>
                    </a14:imgLayer>
                  </a14:imgProps>
                </a:ext>
                <a:ext uri="{28A0092B-C50C-407E-A947-70E740481C1C}">
                  <a14:useLocalDpi xmlns:a14="http://schemas.microsoft.com/office/drawing/2010/main" val="0"/>
                </a:ext>
              </a:extLst>
            </a:blip>
            <a:srcRect/>
            <a:stretch>
              <a:fillRect/>
            </a:stretch>
          </p:blipFill>
          <p:spPr bwMode="auto">
            <a:xfrm>
              <a:off x="1677274" y="4251327"/>
              <a:ext cx="641847" cy="48943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2" descr="Related image">
              <a:extLst>
                <a:ext uri="{FF2B5EF4-FFF2-40B4-BE49-F238E27FC236}">
                  <a16:creationId xmlns:a16="http://schemas.microsoft.com/office/drawing/2014/main" id="{104A57AE-64A9-4B2B-B568-64F2290D8C79}"/>
                </a:ext>
              </a:extLst>
            </p:cNvPr>
            <p:cNvPicPr>
              <a:picLocks noChangeAspect="1" noChangeArrowheads="1"/>
            </p:cNvPicPr>
            <p:nvPr/>
          </p:nvPicPr>
          <p:blipFill rotWithShape="1">
            <a:blip r:embed="rId23" cstate="print">
              <a:duotone>
                <a:schemeClr val="accent3">
                  <a:shade val="45000"/>
                  <a:satMod val="135000"/>
                </a:schemeClr>
                <a:prstClr val="white"/>
              </a:duotone>
              <a:extLst>
                <a:ext uri="{28A0092B-C50C-407E-A947-70E740481C1C}">
                  <a14:useLocalDpi xmlns:a14="http://schemas.microsoft.com/office/drawing/2010/main" val="0"/>
                </a:ext>
              </a:extLst>
            </a:blip>
            <a:srcRect l="5115" t="2750" r="12297" b="4568"/>
            <a:stretch/>
          </p:blipFill>
          <p:spPr bwMode="auto">
            <a:xfrm>
              <a:off x="2304788" y="4251327"/>
              <a:ext cx="336787" cy="376365"/>
            </a:xfrm>
            <a:prstGeom prst="rect">
              <a:avLst/>
            </a:prstGeom>
            <a:noFill/>
            <a:extLst>
              <a:ext uri="{909E8E84-426E-40DD-AFC4-6F175D3DCCD1}">
                <a14:hiddenFill xmlns:a14="http://schemas.microsoft.com/office/drawing/2010/main">
                  <a:solidFill>
                    <a:srgbClr val="FFFFFF"/>
                  </a:solidFill>
                </a14:hiddenFill>
              </a:ext>
            </a:extLst>
          </p:spPr>
        </p:pic>
      </p:grpSp>
      <p:pic>
        <p:nvPicPr>
          <p:cNvPr id="47110" name="Picture 6" descr="Image result for summer winter icon"/>
          <p:cNvPicPr>
            <a:picLocks noChangeAspect="1" noChangeArrowheads="1"/>
          </p:cNvPicPr>
          <p:nvPr/>
        </p:nvPicPr>
        <p:blipFill>
          <a:blip r:embed="rId24"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27713" y="4653136"/>
            <a:ext cx="566427" cy="569574"/>
          </a:xfrm>
          <a:prstGeom prst="rect">
            <a:avLst/>
          </a:prstGeom>
          <a:noFill/>
          <a:extLst>
            <a:ext uri="{909E8E84-426E-40DD-AFC4-6F175D3DCCD1}">
              <a14:hiddenFill xmlns:a14="http://schemas.microsoft.com/office/drawing/2010/main">
                <a:solidFill>
                  <a:srgbClr val="FFFFFF"/>
                </a:solidFill>
              </a14:hiddenFill>
            </a:ext>
          </a:extLst>
        </p:spPr>
      </p:pic>
      <p:pic>
        <p:nvPicPr>
          <p:cNvPr id="47112" name="Picture 8" descr="Image result for mountain icon"/>
          <p:cNvPicPr>
            <a:picLocks noChangeAspect="1" noChangeArrowheads="1"/>
          </p:cNvPicPr>
          <p:nvPr/>
        </p:nvPicPr>
        <p:blipFill>
          <a:blip r:embed="rId25"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6079" y="5157192"/>
            <a:ext cx="599653" cy="599653"/>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1225305" y="2127339"/>
            <a:ext cx="3416422" cy="3755359"/>
          </a:xfrm>
          <a:prstGeom prst="rect">
            <a:avLst/>
          </a:prstGeom>
          <a:noFill/>
          <a:effectLst/>
        </p:spPr>
        <p:txBody>
          <a:bodyPr wrap="square" lIns="108000" tIns="61200" rIns="108000" bIns="61200" rtlCol="0" anchor="ctr">
            <a:spAutoFit/>
          </a:bodyPr>
          <a:lstStyle/>
          <a:p>
            <a:pPr fontAlgn="t"/>
            <a:r>
              <a:rPr lang="en-ZA" sz="1400" dirty="0"/>
              <a:t>Post-procedure sexual abstinence</a:t>
            </a:r>
          </a:p>
          <a:p>
            <a:pPr fontAlgn="t"/>
            <a:endParaRPr lang="en-US" sz="1400" dirty="0"/>
          </a:p>
          <a:p>
            <a:pPr fontAlgn="t"/>
            <a:endParaRPr lang="en-US" sz="1400" dirty="0"/>
          </a:p>
          <a:p>
            <a:pPr fontAlgn="t"/>
            <a:r>
              <a:rPr lang="en-ZA" sz="1400" dirty="0"/>
              <a:t>Fear of pain </a:t>
            </a:r>
            <a:endParaRPr lang="en-US" sz="1400" dirty="0"/>
          </a:p>
          <a:p>
            <a:pPr fontAlgn="t"/>
            <a:endParaRPr lang="en-ZA" sz="1400" dirty="0"/>
          </a:p>
          <a:p>
            <a:pPr fontAlgn="t"/>
            <a:endParaRPr lang="en-ZA" sz="1400" dirty="0"/>
          </a:p>
          <a:p>
            <a:pPr fontAlgn="t"/>
            <a:r>
              <a:rPr lang="en-ZA" sz="1400" dirty="0"/>
              <a:t>Anxiety about HIV testing</a:t>
            </a:r>
            <a:endParaRPr lang="en-US" sz="1400" dirty="0"/>
          </a:p>
          <a:p>
            <a:pPr fontAlgn="t"/>
            <a:endParaRPr lang="en-ZA" sz="1400" dirty="0"/>
          </a:p>
          <a:p>
            <a:pPr fontAlgn="t"/>
            <a:endParaRPr lang="en-ZA" sz="1400" dirty="0"/>
          </a:p>
          <a:p>
            <a:pPr fontAlgn="t"/>
            <a:r>
              <a:rPr lang="en-ZA" sz="1400" dirty="0"/>
              <a:t>Perception of poor service delivery </a:t>
            </a:r>
            <a:endParaRPr lang="en-US" sz="1400" dirty="0"/>
          </a:p>
          <a:p>
            <a:pPr fontAlgn="t"/>
            <a:endParaRPr lang="en-ZA" sz="1400" dirty="0"/>
          </a:p>
          <a:p>
            <a:pPr fontAlgn="t"/>
            <a:endParaRPr lang="en-ZA" sz="1400" dirty="0"/>
          </a:p>
          <a:p>
            <a:pPr fontAlgn="t"/>
            <a:r>
              <a:rPr lang="en-ZA" sz="1400" dirty="0"/>
              <a:t>Seasonal demand for MMC </a:t>
            </a:r>
            <a:endParaRPr lang="en-US" sz="1400" dirty="0"/>
          </a:p>
          <a:p>
            <a:pPr fontAlgn="t"/>
            <a:endParaRPr lang="en-ZA" sz="1400" dirty="0"/>
          </a:p>
          <a:p>
            <a:pPr fontAlgn="t"/>
            <a:endParaRPr lang="en-ZA" sz="1400" dirty="0"/>
          </a:p>
          <a:p>
            <a:pPr fontAlgn="t"/>
            <a:r>
              <a:rPr lang="en-ZA" sz="1400" dirty="0"/>
              <a:t>Cultural and religious beliefs</a:t>
            </a:r>
            <a:endParaRPr lang="en-US" sz="1400" dirty="0"/>
          </a:p>
          <a:p>
            <a:endParaRPr lang="en-US" sz="1200" dirty="0">
              <a:latin typeface="Arial"/>
              <a:cs typeface="Arial"/>
            </a:endParaRPr>
          </a:p>
        </p:txBody>
      </p:sp>
      <p:sp>
        <p:nvSpPr>
          <p:cNvPr id="23" name="Rectangle 22"/>
          <p:cNvSpPr/>
          <p:nvPr/>
        </p:nvSpPr>
        <p:spPr>
          <a:xfrm>
            <a:off x="5848450" y="1964130"/>
            <a:ext cx="3704994" cy="4185761"/>
          </a:xfrm>
          <a:prstGeom prst="rect">
            <a:avLst/>
          </a:prstGeom>
        </p:spPr>
        <p:txBody>
          <a:bodyPr wrap="square">
            <a:spAutoFit/>
          </a:bodyPr>
          <a:lstStyle/>
          <a:p>
            <a:r>
              <a:rPr lang="en-ZA" sz="1400" dirty="0"/>
              <a:t>Getting time off work for MMC and loss of wages</a:t>
            </a:r>
          </a:p>
          <a:p>
            <a:endParaRPr lang="en-ZA" sz="1400" dirty="0"/>
          </a:p>
          <a:p>
            <a:r>
              <a:rPr lang="en-ZA" sz="1400" dirty="0"/>
              <a:t>Concerns about disposal of the foreskin (for example, suspicion about it being sold)</a:t>
            </a:r>
          </a:p>
          <a:p>
            <a:endParaRPr lang="en-ZA" sz="1400" dirty="0"/>
          </a:p>
          <a:p>
            <a:r>
              <a:rPr lang="en-ZA" sz="1400" dirty="0"/>
              <a:t>Anxiety about the response of family, friends, colleagues and others</a:t>
            </a:r>
          </a:p>
          <a:p>
            <a:endParaRPr lang="en-ZA" sz="1400" dirty="0"/>
          </a:p>
          <a:p>
            <a:r>
              <a:rPr lang="en-ZA" sz="1400" dirty="0"/>
              <a:t>Perceptions that health facilities are for women </a:t>
            </a:r>
          </a:p>
          <a:p>
            <a:endParaRPr lang="en-ZA" sz="1400" dirty="0"/>
          </a:p>
          <a:p>
            <a:r>
              <a:rPr lang="en-ZA" sz="1400" dirty="0"/>
              <a:t>Lack of partner support</a:t>
            </a:r>
          </a:p>
          <a:p>
            <a:endParaRPr lang="en-ZA" sz="1400" dirty="0"/>
          </a:p>
          <a:p>
            <a:r>
              <a:rPr lang="en-ZA" sz="1400" dirty="0"/>
              <a:t>Low risk perception</a:t>
            </a:r>
          </a:p>
          <a:p>
            <a:endParaRPr lang="en-ZA" sz="1400" dirty="0"/>
          </a:p>
          <a:p>
            <a:r>
              <a:rPr lang="en-ZA" sz="1400" dirty="0"/>
              <a:t>Inconvenient service hours</a:t>
            </a:r>
          </a:p>
          <a:p>
            <a:endParaRPr lang="en-ZA" sz="1400" dirty="0"/>
          </a:p>
          <a:p>
            <a:r>
              <a:rPr lang="en-ZA" sz="1400" dirty="0"/>
              <a:t>Female service providers.</a:t>
            </a:r>
          </a:p>
        </p:txBody>
      </p:sp>
    </p:spTree>
    <p:extLst>
      <p:ext uri="{BB962C8B-B14F-4D97-AF65-F5344CB8AC3E}">
        <p14:creationId xmlns:p14="http://schemas.microsoft.com/office/powerpoint/2010/main" val="160534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927" y="268639"/>
            <a:ext cx="9503917" cy="639762"/>
          </a:xfrm>
        </p:spPr>
        <p:txBody>
          <a:bodyPr/>
          <a:lstStyle/>
          <a:p>
            <a:r>
              <a:rPr lang="en-ZA" sz="3200" dirty="0"/>
              <a:t>Understanding the visualisation of programme data</a:t>
            </a:r>
          </a:p>
        </p:txBody>
      </p:sp>
      <p:sp>
        <p:nvSpPr>
          <p:cNvPr id="3" name="Slide Number Placeholder 2"/>
          <p:cNvSpPr>
            <a:spLocks noGrp="1"/>
          </p:cNvSpPr>
          <p:nvPr>
            <p:ph type="sldNum" sz="quarter" idx="11"/>
          </p:nvPr>
        </p:nvSpPr>
        <p:spPr/>
        <p:txBody>
          <a:bodyPr/>
          <a:lstStyle/>
          <a:p>
            <a:fld id="{256D3EEF-DE4E-429D-8EC4-DDC531AFF587}" type="slidenum">
              <a:rPr lang="en-US" smtClean="0"/>
              <a:pPr/>
              <a:t>13</a:t>
            </a:fld>
            <a:endParaRPr lang="en-US" dirty="0"/>
          </a:p>
        </p:txBody>
      </p:sp>
      <p:sp>
        <p:nvSpPr>
          <p:cNvPr id="4" name="Text Placeholder 3"/>
          <p:cNvSpPr>
            <a:spLocks noGrp="1"/>
          </p:cNvSpPr>
          <p:nvPr>
            <p:ph type="body" sz="quarter" idx="14"/>
          </p:nvPr>
        </p:nvSpPr>
        <p:spPr/>
        <p:txBody>
          <a:bodyPr/>
          <a:lstStyle/>
          <a:p>
            <a:endParaRPr lang="en-ZA"/>
          </a:p>
        </p:txBody>
      </p:sp>
      <p:grpSp>
        <p:nvGrpSpPr>
          <p:cNvPr id="10" name="Group 9">
            <a:extLst>
              <a:ext uri="{FF2B5EF4-FFF2-40B4-BE49-F238E27FC236}">
                <a16:creationId xmlns:a16="http://schemas.microsoft.com/office/drawing/2014/main" id="{2FC4052D-5AC8-40E8-B611-6625DAA5889B}"/>
              </a:ext>
            </a:extLst>
          </p:cNvPr>
          <p:cNvGrpSpPr/>
          <p:nvPr/>
        </p:nvGrpSpPr>
        <p:grpSpPr>
          <a:xfrm>
            <a:off x="-256851" y="924002"/>
            <a:ext cx="9910781" cy="2016224"/>
            <a:chOff x="-4781" y="3990910"/>
            <a:chExt cx="9910781" cy="2016224"/>
          </a:xfrm>
        </p:grpSpPr>
        <p:sp>
          <p:nvSpPr>
            <p:cNvPr id="6" name="Rectangle: Rounded Corners 5">
              <a:extLst>
                <a:ext uri="{FF2B5EF4-FFF2-40B4-BE49-F238E27FC236}">
                  <a16:creationId xmlns:a16="http://schemas.microsoft.com/office/drawing/2014/main" id="{E3095AA4-647D-4AF8-A0A4-7EFC6AA11DE1}"/>
                </a:ext>
              </a:extLst>
            </p:cNvPr>
            <p:cNvSpPr/>
            <p:nvPr/>
          </p:nvSpPr>
          <p:spPr>
            <a:xfrm>
              <a:off x="607069" y="4437111"/>
              <a:ext cx="9298931" cy="1124161"/>
            </a:xfrm>
            <a:prstGeom prst="rect">
              <a:avLst/>
            </a:prstGeom>
            <a:solidFill>
              <a:schemeClr val="bg1">
                <a:lumMod val="95000"/>
              </a:schemeClr>
            </a:solidFill>
            <a:ln w="2857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2"/>
              <a:r>
                <a:rPr lang="en-ZA" dirty="0">
                  <a:solidFill>
                    <a:srgbClr val="000000"/>
                  </a:solidFill>
                </a:rPr>
                <a:t>Cascades can be useful to highlight where the gaps in the programme are or are likely to be. </a:t>
              </a:r>
            </a:p>
          </p:txBody>
        </p:sp>
        <p:sp>
          <p:nvSpPr>
            <p:cNvPr id="7" name="Flowchart: Connector 6">
              <a:extLst>
                <a:ext uri="{FF2B5EF4-FFF2-40B4-BE49-F238E27FC236}">
                  <a16:creationId xmlns:a16="http://schemas.microsoft.com/office/drawing/2014/main" id="{31BA7094-DA99-4C44-9BA4-F1584A25B1B3}"/>
                </a:ext>
              </a:extLst>
            </p:cNvPr>
            <p:cNvSpPr/>
            <p:nvPr/>
          </p:nvSpPr>
          <p:spPr>
            <a:xfrm>
              <a:off x="-4781" y="3990910"/>
              <a:ext cx="2016224" cy="2016224"/>
            </a:xfrm>
            <a:prstGeom prst="flowChartConnector">
              <a:avLst/>
            </a:prstGeom>
            <a:noFill/>
            <a:ln w="952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ZA" sz="9600" b="1" dirty="0">
                  <a:ln w="12700">
                    <a:solidFill>
                      <a:schemeClr val="accent2"/>
                    </a:solidFill>
                    <a:prstDash val="solid"/>
                  </a:ln>
                  <a:pattFill prst="pct50">
                    <a:fgClr>
                      <a:schemeClr val="accent3"/>
                    </a:fgClr>
                    <a:bgClr>
                      <a:schemeClr val="accent1">
                        <a:lumMod val="20000"/>
                        <a:lumOff val="80000"/>
                      </a:schemeClr>
                    </a:bgClr>
                  </a:pattFill>
                  <a:effectLst>
                    <a:outerShdw dist="38100" dir="2640000" algn="bl" rotWithShape="0">
                      <a:schemeClr val="accent4">
                        <a:lumMod val="50000"/>
                      </a:schemeClr>
                    </a:outerShdw>
                  </a:effectLst>
                </a:rPr>
                <a:t>1</a:t>
              </a:r>
            </a:p>
          </p:txBody>
        </p:sp>
      </p:grpSp>
      <p:grpSp>
        <p:nvGrpSpPr>
          <p:cNvPr id="11" name="Group 10">
            <a:extLst>
              <a:ext uri="{FF2B5EF4-FFF2-40B4-BE49-F238E27FC236}">
                <a16:creationId xmlns:a16="http://schemas.microsoft.com/office/drawing/2014/main" id="{DF898BAA-EA6B-46CA-BFFD-2842D93EB62E}"/>
              </a:ext>
            </a:extLst>
          </p:cNvPr>
          <p:cNvGrpSpPr/>
          <p:nvPr/>
        </p:nvGrpSpPr>
        <p:grpSpPr>
          <a:xfrm>
            <a:off x="-207537" y="2091738"/>
            <a:ext cx="9861467" cy="2016224"/>
            <a:chOff x="44533" y="4782621"/>
            <a:chExt cx="9861467" cy="2016224"/>
          </a:xfrm>
        </p:grpSpPr>
        <p:sp>
          <p:nvSpPr>
            <p:cNvPr id="8" name="Rectangle: Rounded Corners 5">
              <a:extLst>
                <a:ext uri="{FF2B5EF4-FFF2-40B4-BE49-F238E27FC236}">
                  <a16:creationId xmlns:a16="http://schemas.microsoft.com/office/drawing/2014/main" id="{DED10165-048D-4BA0-A320-E965389D461F}"/>
                </a:ext>
              </a:extLst>
            </p:cNvPr>
            <p:cNvSpPr/>
            <p:nvPr/>
          </p:nvSpPr>
          <p:spPr>
            <a:xfrm>
              <a:off x="607069" y="5264422"/>
              <a:ext cx="9298931" cy="1179113"/>
            </a:xfrm>
            <a:prstGeom prst="rect">
              <a:avLst/>
            </a:prstGeom>
            <a:solidFill>
              <a:schemeClr val="bg1">
                <a:lumMod val="95000"/>
              </a:schemeClr>
            </a:solidFill>
            <a:ln w="2857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2"/>
              <a:r>
                <a:rPr lang="en-ZA" dirty="0">
                  <a:solidFill>
                    <a:srgbClr val="000000"/>
                  </a:solidFill>
                </a:rPr>
                <a:t>There are limitations – data from different years and different sources, with different denominators. This is not an exercise for purists.</a:t>
              </a:r>
            </a:p>
          </p:txBody>
        </p:sp>
        <p:sp>
          <p:nvSpPr>
            <p:cNvPr id="9" name="Flowchart: Connector 8">
              <a:extLst>
                <a:ext uri="{FF2B5EF4-FFF2-40B4-BE49-F238E27FC236}">
                  <a16:creationId xmlns:a16="http://schemas.microsoft.com/office/drawing/2014/main" id="{04037B15-458F-4287-9F40-95FFF5A885BE}"/>
                </a:ext>
              </a:extLst>
            </p:cNvPr>
            <p:cNvSpPr/>
            <p:nvPr/>
          </p:nvSpPr>
          <p:spPr>
            <a:xfrm>
              <a:off x="44533" y="4782621"/>
              <a:ext cx="2016224" cy="2016224"/>
            </a:xfrm>
            <a:prstGeom prst="flowChartConnector">
              <a:avLst/>
            </a:prstGeom>
            <a:noFill/>
            <a:ln w="952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ZA" sz="9600" b="1" dirty="0">
                  <a:ln w="12700">
                    <a:solidFill>
                      <a:schemeClr val="accent1"/>
                    </a:solidFill>
                    <a:prstDash val="solid"/>
                  </a:ln>
                  <a:pattFill prst="pct50">
                    <a:fgClr>
                      <a:schemeClr val="accent3"/>
                    </a:fgClr>
                    <a:bgClr>
                      <a:schemeClr val="accent1">
                        <a:lumMod val="20000"/>
                        <a:lumOff val="80000"/>
                      </a:schemeClr>
                    </a:bgClr>
                  </a:pattFill>
                  <a:effectLst>
                    <a:outerShdw dist="38100" dir="2640000" algn="bl" rotWithShape="0">
                      <a:schemeClr val="accent4">
                        <a:lumMod val="50000"/>
                      </a:schemeClr>
                    </a:outerShdw>
                  </a:effectLst>
                </a:rPr>
                <a:t>2</a:t>
              </a:r>
            </a:p>
          </p:txBody>
        </p:sp>
      </p:grpSp>
      <p:grpSp>
        <p:nvGrpSpPr>
          <p:cNvPr id="12" name="Group 11">
            <a:extLst>
              <a:ext uri="{FF2B5EF4-FFF2-40B4-BE49-F238E27FC236}">
                <a16:creationId xmlns:a16="http://schemas.microsoft.com/office/drawing/2014/main" id="{ED6DA649-9DE1-4984-A11B-E77BB73ABE25}"/>
              </a:ext>
            </a:extLst>
          </p:cNvPr>
          <p:cNvGrpSpPr/>
          <p:nvPr/>
        </p:nvGrpSpPr>
        <p:grpSpPr>
          <a:xfrm>
            <a:off x="-224063" y="3429000"/>
            <a:ext cx="9877993" cy="2016224"/>
            <a:chOff x="28007" y="5161986"/>
            <a:chExt cx="9877993" cy="2016224"/>
          </a:xfrm>
        </p:grpSpPr>
        <p:sp>
          <p:nvSpPr>
            <p:cNvPr id="13" name="Rectangle: Rounded Corners 5">
              <a:extLst>
                <a:ext uri="{FF2B5EF4-FFF2-40B4-BE49-F238E27FC236}">
                  <a16:creationId xmlns:a16="http://schemas.microsoft.com/office/drawing/2014/main" id="{3BB3A69C-4933-4ABC-AE92-2079FC432ADD}"/>
                </a:ext>
              </a:extLst>
            </p:cNvPr>
            <p:cNvSpPr/>
            <p:nvPr/>
          </p:nvSpPr>
          <p:spPr>
            <a:xfrm>
              <a:off x="607069" y="5561273"/>
              <a:ext cx="9298931" cy="1249824"/>
            </a:xfrm>
            <a:prstGeom prst="rect">
              <a:avLst/>
            </a:prstGeom>
            <a:solidFill>
              <a:schemeClr val="bg1">
                <a:lumMod val="95000"/>
              </a:schemeClr>
            </a:solidFill>
            <a:ln w="2857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2"/>
              <a:r>
                <a:rPr lang="en-ZA" dirty="0">
                  <a:solidFill>
                    <a:srgbClr val="000000"/>
                  </a:solidFill>
                </a:rPr>
                <a:t>Ideally implementers should decide up front if they want to use this approach, and then ensure that the relevant indicators are collected in a robust way.</a:t>
              </a:r>
            </a:p>
          </p:txBody>
        </p:sp>
        <p:sp>
          <p:nvSpPr>
            <p:cNvPr id="14" name="Flowchart: Connector 13">
              <a:extLst>
                <a:ext uri="{FF2B5EF4-FFF2-40B4-BE49-F238E27FC236}">
                  <a16:creationId xmlns:a16="http://schemas.microsoft.com/office/drawing/2014/main" id="{0E1E796E-27DF-43CB-AA88-F264A6061946}"/>
                </a:ext>
              </a:extLst>
            </p:cNvPr>
            <p:cNvSpPr/>
            <p:nvPr/>
          </p:nvSpPr>
          <p:spPr>
            <a:xfrm>
              <a:off x="28007" y="5161986"/>
              <a:ext cx="2016224" cy="2016224"/>
            </a:xfrm>
            <a:prstGeom prst="flowChartConnector">
              <a:avLst/>
            </a:prstGeom>
            <a:noFill/>
            <a:ln w="952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ZA" sz="9600" b="1" dirty="0">
                  <a:ln w="12700">
                    <a:solidFill>
                      <a:schemeClr val="accent1"/>
                    </a:solidFill>
                    <a:prstDash val="solid"/>
                  </a:ln>
                  <a:pattFill prst="pct50">
                    <a:fgClr>
                      <a:schemeClr val="accent3"/>
                    </a:fgClr>
                    <a:bgClr>
                      <a:schemeClr val="accent1">
                        <a:lumMod val="20000"/>
                        <a:lumOff val="80000"/>
                      </a:schemeClr>
                    </a:bgClr>
                  </a:pattFill>
                  <a:effectLst>
                    <a:outerShdw dist="38100" dir="3840000" algn="bl" rotWithShape="0">
                      <a:schemeClr val="accent4">
                        <a:lumMod val="50000"/>
                      </a:schemeClr>
                    </a:outerShdw>
                  </a:effectLst>
                </a:rPr>
                <a:t>3</a:t>
              </a:r>
            </a:p>
          </p:txBody>
        </p:sp>
      </p:grpSp>
      <p:grpSp>
        <p:nvGrpSpPr>
          <p:cNvPr id="15" name="Group 14">
            <a:extLst>
              <a:ext uri="{FF2B5EF4-FFF2-40B4-BE49-F238E27FC236}">
                <a16:creationId xmlns:a16="http://schemas.microsoft.com/office/drawing/2014/main" id="{07C0EEDF-76DA-477F-AEB3-F4768C8327AE}"/>
              </a:ext>
            </a:extLst>
          </p:cNvPr>
          <p:cNvGrpSpPr/>
          <p:nvPr/>
        </p:nvGrpSpPr>
        <p:grpSpPr>
          <a:xfrm>
            <a:off x="-207537" y="4725144"/>
            <a:ext cx="9877993" cy="2016224"/>
            <a:chOff x="28007" y="5161986"/>
            <a:chExt cx="9877993" cy="2016224"/>
          </a:xfrm>
        </p:grpSpPr>
        <p:sp>
          <p:nvSpPr>
            <p:cNvPr id="16" name="Rectangle: Rounded Corners 5">
              <a:extLst>
                <a:ext uri="{FF2B5EF4-FFF2-40B4-BE49-F238E27FC236}">
                  <a16:creationId xmlns:a16="http://schemas.microsoft.com/office/drawing/2014/main" id="{6CC4E47C-B41B-4988-8157-F08832F91FCC}"/>
                </a:ext>
              </a:extLst>
            </p:cNvPr>
            <p:cNvSpPr/>
            <p:nvPr/>
          </p:nvSpPr>
          <p:spPr>
            <a:xfrm>
              <a:off x="607069" y="5637467"/>
              <a:ext cx="9298931" cy="1058557"/>
            </a:xfrm>
            <a:prstGeom prst="rect">
              <a:avLst/>
            </a:prstGeom>
            <a:solidFill>
              <a:schemeClr val="bg1">
                <a:lumMod val="95000"/>
              </a:schemeClr>
            </a:solidFill>
            <a:ln w="2857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2"/>
              <a:r>
                <a:rPr lang="en-ZA" dirty="0">
                  <a:solidFill>
                    <a:srgbClr val="000000"/>
                  </a:solidFill>
                </a:rPr>
                <a:t>Cascades are already being used for treatment (tracking 90:90:90 progress). However, we need to find ways to make them user-friendly.</a:t>
              </a:r>
            </a:p>
          </p:txBody>
        </p:sp>
        <p:sp>
          <p:nvSpPr>
            <p:cNvPr id="17" name="Flowchart: Connector 16">
              <a:extLst>
                <a:ext uri="{FF2B5EF4-FFF2-40B4-BE49-F238E27FC236}">
                  <a16:creationId xmlns:a16="http://schemas.microsoft.com/office/drawing/2014/main" id="{3738F28F-FCD1-4719-B406-2E84E54B7611}"/>
                </a:ext>
              </a:extLst>
            </p:cNvPr>
            <p:cNvSpPr/>
            <p:nvPr/>
          </p:nvSpPr>
          <p:spPr>
            <a:xfrm>
              <a:off x="28007" y="5161986"/>
              <a:ext cx="2016224" cy="2016224"/>
            </a:xfrm>
            <a:prstGeom prst="flowChartConnector">
              <a:avLst/>
            </a:prstGeom>
            <a:noFill/>
            <a:ln w="952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ZA" sz="9600" b="1" dirty="0">
                  <a:ln w="12700">
                    <a:solidFill>
                      <a:schemeClr val="accent1"/>
                    </a:solidFill>
                    <a:prstDash val="solid"/>
                  </a:ln>
                  <a:pattFill prst="pct50">
                    <a:fgClr>
                      <a:schemeClr val="accent3"/>
                    </a:fgClr>
                    <a:bgClr>
                      <a:schemeClr val="accent1">
                        <a:lumMod val="20000"/>
                        <a:lumOff val="80000"/>
                      </a:schemeClr>
                    </a:bgClr>
                  </a:pattFill>
                  <a:effectLst>
                    <a:outerShdw dist="38100" dir="2640000" algn="bl" rotWithShape="0">
                      <a:schemeClr val="accent4">
                        <a:lumMod val="50000"/>
                      </a:schemeClr>
                    </a:outerShdw>
                  </a:effectLst>
                </a:rPr>
                <a:t>4</a:t>
              </a:r>
            </a:p>
          </p:txBody>
        </p:sp>
      </p:grpSp>
    </p:spTree>
    <p:extLst>
      <p:ext uri="{BB962C8B-B14F-4D97-AF65-F5344CB8AC3E}">
        <p14:creationId xmlns:p14="http://schemas.microsoft.com/office/powerpoint/2010/main" val="1884418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26817-9ACA-4122-8371-AB5F6442431E}"/>
              </a:ext>
            </a:extLst>
          </p:cNvPr>
          <p:cNvSpPr>
            <a:spLocks noGrp="1"/>
          </p:cNvSpPr>
          <p:nvPr>
            <p:ph type="title"/>
          </p:nvPr>
        </p:nvSpPr>
        <p:spPr/>
        <p:txBody>
          <a:bodyPr/>
          <a:lstStyle/>
          <a:p>
            <a:r>
              <a:rPr lang="en-ZA" sz="3200" dirty="0"/>
              <a:t>Thank you </a:t>
            </a:r>
          </a:p>
        </p:txBody>
      </p:sp>
      <p:sp>
        <p:nvSpPr>
          <p:cNvPr id="3" name="Slide Number Placeholder 2">
            <a:extLst>
              <a:ext uri="{FF2B5EF4-FFF2-40B4-BE49-F238E27FC236}">
                <a16:creationId xmlns:a16="http://schemas.microsoft.com/office/drawing/2014/main" id="{19D72C9A-6269-42D3-B52D-62F91CEA4AFF}"/>
              </a:ext>
            </a:extLst>
          </p:cNvPr>
          <p:cNvSpPr>
            <a:spLocks noGrp="1"/>
          </p:cNvSpPr>
          <p:nvPr>
            <p:ph type="sldNum" sz="quarter" idx="11"/>
          </p:nvPr>
        </p:nvSpPr>
        <p:spPr/>
        <p:txBody>
          <a:bodyPr/>
          <a:lstStyle/>
          <a:p>
            <a:fld id="{256D3EEF-DE4E-429D-8EC4-DDC531AFF587}" type="slidenum">
              <a:rPr lang="en-US" smtClean="0"/>
              <a:pPr/>
              <a:t>14</a:t>
            </a:fld>
            <a:endParaRPr lang="en-US" dirty="0"/>
          </a:p>
        </p:txBody>
      </p:sp>
      <p:sp>
        <p:nvSpPr>
          <p:cNvPr id="4" name="Text Placeholder 3">
            <a:extLst>
              <a:ext uri="{FF2B5EF4-FFF2-40B4-BE49-F238E27FC236}">
                <a16:creationId xmlns:a16="http://schemas.microsoft.com/office/drawing/2014/main" id="{36008DF9-FFBE-475F-B9CF-8EC8A1E77275}"/>
              </a:ext>
            </a:extLst>
          </p:cNvPr>
          <p:cNvSpPr>
            <a:spLocks noGrp="1"/>
          </p:cNvSpPr>
          <p:nvPr>
            <p:ph type="body" sz="quarter" idx="14"/>
          </p:nvPr>
        </p:nvSpPr>
        <p:spPr/>
        <p:txBody>
          <a:bodyPr/>
          <a:lstStyle/>
          <a:p>
            <a:endParaRPr lang="en-ZA"/>
          </a:p>
        </p:txBody>
      </p:sp>
      <p:sp>
        <p:nvSpPr>
          <p:cNvPr id="5" name="Text Placeholder 4">
            <a:extLst>
              <a:ext uri="{FF2B5EF4-FFF2-40B4-BE49-F238E27FC236}">
                <a16:creationId xmlns:a16="http://schemas.microsoft.com/office/drawing/2014/main" id="{35EE910E-9623-49D9-ADBA-1DF3D279F41B}"/>
              </a:ext>
            </a:extLst>
          </p:cNvPr>
          <p:cNvSpPr>
            <a:spLocks noGrp="1"/>
          </p:cNvSpPr>
          <p:nvPr>
            <p:ph type="body" sz="quarter" idx="15"/>
          </p:nvPr>
        </p:nvSpPr>
        <p:spPr/>
        <p:txBody>
          <a:bodyPr/>
          <a:lstStyle/>
          <a:p>
            <a:r>
              <a:rPr lang="en-ZA" sz="2400" dirty="0"/>
              <a:t>Questions?</a:t>
            </a:r>
          </a:p>
        </p:txBody>
      </p:sp>
      <p:pic>
        <p:nvPicPr>
          <p:cNvPr id="6" name="Picture 5">
            <a:extLst>
              <a:ext uri="{FF2B5EF4-FFF2-40B4-BE49-F238E27FC236}">
                <a16:creationId xmlns:a16="http://schemas.microsoft.com/office/drawing/2014/main" id="{CDEB2A38-BB55-4E8D-A94D-FE359857ECA3}"/>
              </a:ext>
            </a:extLst>
          </p:cNvPr>
          <p:cNvPicPr>
            <a:picLocks noChangeAspect="1"/>
          </p:cNvPicPr>
          <p:nvPr/>
        </p:nvPicPr>
        <p:blipFill>
          <a:blip r:embed="rId3"/>
          <a:stretch>
            <a:fillRect/>
          </a:stretch>
        </p:blipFill>
        <p:spPr>
          <a:xfrm>
            <a:off x="721890" y="3206350"/>
            <a:ext cx="1106959" cy="1106959"/>
          </a:xfrm>
          <a:prstGeom prst="rect">
            <a:avLst/>
          </a:prstGeom>
        </p:spPr>
      </p:pic>
      <p:pic>
        <p:nvPicPr>
          <p:cNvPr id="7" name="Picture 6">
            <a:extLst>
              <a:ext uri="{FF2B5EF4-FFF2-40B4-BE49-F238E27FC236}">
                <a16:creationId xmlns:a16="http://schemas.microsoft.com/office/drawing/2014/main" id="{82AFD876-D5E0-43D7-8F10-D62B15AA12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5530" y="3206350"/>
            <a:ext cx="2808312" cy="1013696"/>
          </a:xfrm>
          <a:prstGeom prst="rect">
            <a:avLst/>
          </a:prstGeom>
        </p:spPr>
      </p:pic>
      <p:pic>
        <p:nvPicPr>
          <p:cNvPr id="8" name="Picture 7">
            <a:extLst>
              <a:ext uri="{FF2B5EF4-FFF2-40B4-BE49-F238E27FC236}">
                <a16:creationId xmlns:a16="http://schemas.microsoft.com/office/drawing/2014/main" id="{3F8EF68B-619F-4EE6-ACF6-A5370350FF37}"/>
              </a:ext>
            </a:extLst>
          </p:cNvPr>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5379826" y="2874798"/>
            <a:ext cx="4160912" cy="1723073"/>
          </a:xfrm>
          <a:prstGeom prst="rect">
            <a:avLst/>
          </a:prstGeom>
        </p:spPr>
      </p:pic>
    </p:spTree>
    <p:extLst>
      <p:ext uri="{BB962C8B-B14F-4D97-AF65-F5344CB8AC3E}">
        <p14:creationId xmlns:p14="http://schemas.microsoft.com/office/powerpoint/2010/main" val="4052190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43148F8F-9C31-46F8-916A-A9C47BAD1662}"/>
              </a:ext>
            </a:extLst>
          </p:cNvPr>
          <p:cNvGraphicFramePr>
            <a:graphicFrameLocks noChangeAspect="1"/>
          </p:cNvGraphicFramePr>
          <p:nvPr>
            <p:custDataLst>
              <p:tags r:id="rId2"/>
            </p:custDataLst>
            <p:extLst>
              <p:ext uri="{D42A27DB-BD31-4B8C-83A1-F6EECF244321}">
                <p14:modId xmlns:p14="http://schemas.microsoft.com/office/powerpoint/2010/main" val="400106939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8978" name="think-cell Slide" r:id="rId5" imgW="395" imgH="394" progId="TCLayout.ActiveDocument.1">
                  <p:embed/>
                </p:oleObj>
              </mc:Choice>
              <mc:Fallback>
                <p:oleObj name="think-cell Slide" r:id="rId5" imgW="395" imgH="394"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grpSp>
        <p:nvGrpSpPr>
          <p:cNvPr id="82" name="Group 81">
            <a:extLst>
              <a:ext uri="{FF2B5EF4-FFF2-40B4-BE49-F238E27FC236}">
                <a16:creationId xmlns:a16="http://schemas.microsoft.com/office/drawing/2014/main" id="{EC151784-FEEB-440C-B4A6-78E8211AEB59}"/>
              </a:ext>
            </a:extLst>
          </p:cNvPr>
          <p:cNvGrpSpPr/>
          <p:nvPr/>
        </p:nvGrpSpPr>
        <p:grpSpPr>
          <a:xfrm>
            <a:off x="1985410" y="1052736"/>
            <a:ext cx="7072046" cy="5648380"/>
            <a:chOff x="1136576" y="376011"/>
            <a:chExt cx="7360078" cy="6538026"/>
          </a:xfrm>
        </p:grpSpPr>
        <p:pic>
          <p:nvPicPr>
            <p:cNvPr id="45" name="Picture 44">
              <a:extLst>
                <a:ext uri="{FF2B5EF4-FFF2-40B4-BE49-F238E27FC236}">
                  <a16:creationId xmlns:a16="http://schemas.microsoft.com/office/drawing/2014/main" id="{2A58E226-CCA1-425A-88F5-E5C2CE18609F}"/>
                </a:ext>
              </a:extLst>
            </p:cNvPr>
            <p:cNvPicPr>
              <a:picLocks noChangeAspect="1"/>
            </p:cNvPicPr>
            <p:nvPr/>
          </p:nvPicPr>
          <p:blipFill rotWithShape="1">
            <a:blip r:embed="rId7">
              <a:duotone>
                <a:schemeClr val="accent3">
                  <a:shade val="45000"/>
                  <a:satMod val="135000"/>
                </a:schemeClr>
                <a:prstClr val="white"/>
              </a:duotone>
              <a:extLst>
                <a:ext uri="{BEBA8EAE-BF5A-486C-A8C5-ECC9F3942E4B}">
                  <a14:imgProps xmlns:a14="http://schemas.microsoft.com/office/drawing/2010/main">
                    <a14:imgLayer r:embed="rId8">
                      <a14:imgEffect>
                        <a14:backgroundRemoval t="19465" b="84672" l="211" r="56632">
                          <a14:foregroundMark x1="30947" y1="58881" x2="30947" y2="58881"/>
                          <a14:foregroundMark x1="36421" y1="51095" x2="36421" y2="51095"/>
                          <a14:foregroundMark x1="10947" y1="57664" x2="42316" y2="47689"/>
                          <a14:foregroundMark x1="27579" y1="74209" x2="49895" y2="50608"/>
                          <a14:backgroundMark x1="46316" y1="34063" x2="46316" y2="34063"/>
                        </a14:backgroundRemoval>
                      </a14:imgEffect>
                    </a14:imgLayer>
                  </a14:imgProps>
                </a:ext>
                <a:ext uri="{28A0092B-C50C-407E-A947-70E740481C1C}">
                  <a14:useLocalDpi xmlns:a14="http://schemas.microsoft.com/office/drawing/2010/main" val="0"/>
                </a:ext>
              </a:extLst>
            </a:blip>
            <a:srcRect t="16314" r="43137" b="13437"/>
            <a:stretch/>
          </p:blipFill>
          <p:spPr>
            <a:xfrm>
              <a:off x="1136576" y="1412776"/>
              <a:ext cx="4176464" cy="4464496"/>
            </a:xfrm>
            <a:prstGeom prst="rect">
              <a:avLst/>
            </a:prstGeom>
          </p:spPr>
        </p:pic>
        <p:pic>
          <p:nvPicPr>
            <p:cNvPr id="46" name="Picture 45">
              <a:extLst>
                <a:ext uri="{FF2B5EF4-FFF2-40B4-BE49-F238E27FC236}">
                  <a16:creationId xmlns:a16="http://schemas.microsoft.com/office/drawing/2014/main" id="{BF50E317-1268-4EB0-A896-CCB65DCE3442}"/>
                </a:ext>
              </a:extLst>
            </p:cNvPr>
            <p:cNvPicPr>
              <a:picLocks noChangeAspect="1"/>
            </p:cNvPicPr>
            <p:nvPr/>
          </p:nvPicPr>
          <p:blipFill rotWithShape="1">
            <a:blip r:embed="rId9">
              <a:duotone>
                <a:schemeClr val="accent3">
                  <a:shade val="45000"/>
                  <a:satMod val="135000"/>
                </a:schemeClr>
                <a:prstClr val="white"/>
              </a:duotone>
              <a:extLst>
                <a:ext uri="{BEBA8EAE-BF5A-486C-A8C5-ECC9F3942E4B}">
                  <a14:imgProps xmlns:a14="http://schemas.microsoft.com/office/drawing/2010/main">
                    <a14:imgLayer r:embed="rId8">
                      <a14:imgEffect>
                        <a14:backgroundRemoval t="63260" b="100000" l="5684" r="51158"/>
                      </a14:imgEffect>
                    </a14:imgLayer>
                  </a14:imgProps>
                </a:ext>
                <a:ext uri="{28A0092B-C50C-407E-A947-70E740481C1C}">
                  <a14:useLocalDpi xmlns:a14="http://schemas.microsoft.com/office/drawing/2010/main" val="0"/>
                </a:ext>
              </a:extLst>
            </a:blip>
            <a:srcRect t="59370" r="43137"/>
            <a:stretch/>
          </p:blipFill>
          <p:spPr>
            <a:xfrm>
              <a:off x="1136576" y="4149080"/>
              <a:ext cx="4176464" cy="2582130"/>
            </a:xfrm>
            <a:prstGeom prst="rect">
              <a:avLst/>
            </a:prstGeom>
          </p:spPr>
        </p:pic>
        <p:pic>
          <p:nvPicPr>
            <p:cNvPr id="47" name="Picture 46">
              <a:extLst>
                <a:ext uri="{FF2B5EF4-FFF2-40B4-BE49-F238E27FC236}">
                  <a16:creationId xmlns:a16="http://schemas.microsoft.com/office/drawing/2014/main" id="{DC304391-D6CD-446E-8111-B19475055004}"/>
                </a:ext>
              </a:extLst>
            </p:cNvPr>
            <p:cNvPicPr>
              <a:picLocks noChangeAspect="1"/>
            </p:cNvPicPr>
            <p:nvPr/>
          </p:nvPicPr>
          <p:blipFill rotWithShape="1">
            <a:blip r:embed="rId10">
              <a:duotone>
                <a:schemeClr val="accent5">
                  <a:shade val="45000"/>
                  <a:satMod val="135000"/>
                </a:schemeClr>
                <a:prstClr val="white"/>
              </a:duotone>
              <a:extLst>
                <a:ext uri="{BEBA8EAE-BF5A-486C-A8C5-ECC9F3942E4B}">
                  <a14:imgProps xmlns:a14="http://schemas.microsoft.com/office/drawing/2010/main">
                    <a14:imgLayer r:embed="rId8">
                      <a14:imgEffect>
                        <a14:backgroundRemoval t="18735" b="46959" l="36632" r="72632">
                          <a14:foregroundMark x1="46947" y1="35766" x2="64632" y2="28710"/>
                          <a14:foregroundMark x1="54316" y1="42336" x2="65684" y2="29927"/>
                          <a14:foregroundMark x1="39789" y1="29684" x2="54947" y2="39903"/>
                        </a14:backgroundRemoval>
                      </a14:imgEffect>
                    </a14:imgLayer>
                  </a14:imgProps>
                </a:ext>
                <a:ext uri="{28A0092B-C50C-407E-A947-70E740481C1C}">
                  <a14:useLocalDpi xmlns:a14="http://schemas.microsoft.com/office/drawing/2010/main" val="0"/>
                </a:ext>
              </a:extLst>
            </a:blip>
            <a:srcRect l="32589" t="16257" r="25401" b="54227"/>
            <a:stretch/>
          </p:blipFill>
          <p:spPr>
            <a:xfrm>
              <a:off x="3512840" y="1412776"/>
              <a:ext cx="3096344" cy="1882366"/>
            </a:xfrm>
            <a:prstGeom prst="rect">
              <a:avLst/>
            </a:prstGeom>
          </p:spPr>
        </p:pic>
        <p:pic>
          <p:nvPicPr>
            <p:cNvPr id="48" name="Picture 47">
              <a:extLst>
                <a:ext uri="{FF2B5EF4-FFF2-40B4-BE49-F238E27FC236}">
                  <a16:creationId xmlns:a16="http://schemas.microsoft.com/office/drawing/2014/main" id="{81C6439E-4CAF-49C7-B5E0-F64A609DF5DC}"/>
                </a:ext>
              </a:extLst>
            </p:cNvPr>
            <p:cNvPicPr>
              <a:picLocks noChangeAspect="1"/>
            </p:cNvPicPr>
            <p:nvPr/>
          </p:nvPicPr>
          <p:blipFill rotWithShape="1">
            <a:blip r:embed="rId11">
              <a:duotone>
                <a:schemeClr val="accent5">
                  <a:shade val="45000"/>
                  <a:satMod val="135000"/>
                </a:schemeClr>
                <a:prstClr val="white"/>
              </a:duotone>
              <a:extLst>
                <a:ext uri="{BEBA8EAE-BF5A-486C-A8C5-ECC9F3942E4B}">
                  <a14:imgProps xmlns:a14="http://schemas.microsoft.com/office/drawing/2010/main">
                    <a14:imgLayer r:embed="rId8">
                      <a14:imgEffect>
                        <a14:backgroundRemoval t="60341" b="95377" l="37263" r="83579"/>
                      </a14:imgEffect>
                    </a14:imgLayer>
                  </a14:imgProps>
                </a:ext>
                <a:ext uri="{28A0092B-C50C-407E-A947-70E740481C1C}">
                  <a14:useLocalDpi xmlns:a14="http://schemas.microsoft.com/office/drawing/2010/main" val="0"/>
                </a:ext>
              </a:extLst>
            </a:blip>
            <a:srcRect l="34313" t="55971" r="10785"/>
            <a:stretch/>
          </p:blipFill>
          <p:spPr>
            <a:xfrm>
              <a:off x="3656856" y="3933056"/>
              <a:ext cx="4032448" cy="2798154"/>
            </a:xfrm>
            <a:prstGeom prst="rect">
              <a:avLst/>
            </a:prstGeom>
          </p:spPr>
        </p:pic>
        <p:pic>
          <p:nvPicPr>
            <p:cNvPr id="49" name="Picture 48">
              <a:extLst>
                <a:ext uri="{FF2B5EF4-FFF2-40B4-BE49-F238E27FC236}">
                  <a16:creationId xmlns:a16="http://schemas.microsoft.com/office/drawing/2014/main" id="{6FBF7C5F-CA3A-46A2-A15B-21A905C35B3E}"/>
                </a:ext>
              </a:extLst>
            </p:cNvPr>
            <p:cNvPicPr>
              <a:picLocks noChangeAspect="1"/>
            </p:cNvPicPr>
            <p:nvPr/>
          </p:nvPicPr>
          <p:blipFill rotWithShape="1">
            <a:blip r:embed="rId12">
              <a:duotone>
                <a:schemeClr val="accent6">
                  <a:shade val="45000"/>
                  <a:satMod val="135000"/>
                </a:schemeClr>
                <a:prstClr val="white"/>
              </a:duotone>
              <a:extLst>
                <a:ext uri="{BEBA8EAE-BF5A-486C-A8C5-ECC9F3942E4B}">
                  <a14:imgProps xmlns:a14="http://schemas.microsoft.com/office/drawing/2010/main">
                    <a14:imgLayer r:embed="rId8">
                      <a14:imgEffect>
                        <a14:backgroundRemoval t="34550" b="67397" l="47579" r="84211">
                          <a14:foregroundMark x1="55158" y1="57421" x2="75579" y2="40633"/>
                          <a14:foregroundMark x1="50947" y1="49878" x2="50947" y2="49878"/>
                          <a14:foregroundMark x1="69474" y1="36010" x2="69474" y2="36010"/>
                          <a14:foregroundMark x1="66526" y1="37226" x2="66526" y2="37226"/>
                          <a14:foregroundMark x1="64421" y1="38200" x2="64421" y2="38200"/>
                          <a14:foregroundMark x1="65263" y1="38200" x2="65263" y2="38200"/>
                          <a14:foregroundMark x1="66105" y1="55718" x2="66105" y2="55718"/>
                          <a14:foregroundMark x1="75789" y1="49878" x2="75789" y2="49878"/>
                          <a14:foregroundMark x1="77895" y1="39416" x2="77895" y2="39416"/>
                          <a14:foregroundMark x1="56421" y1="42336" x2="56421" y2="42336"/>
                          <a14:foregroundMark x1="49474" y1="60341" x2="49474" y2="60341"/>
                          <a14:backgroundMark x1="69895" y1="56448" x2="69895" y2="56448"/>
                          <a14:backgroundMark x1="72421" y1="55474" x2="69474" y2="61800"/>
                        </a14:backgroundRemoval>
                      </a14:imgEffect>
                    </a14:imgLayer>
                  </a14:imgProps>
                </a:ext>
                <a:ext uri="{28A0092B-C50C-407E-A947-70E740481C1C}">
                  <a14:useLocalDpi xmlns:a14="http://schemas.microsoft.com/office/drawing/2010/main" val="0"/>
                </a:ext>
              </a:extLst>
            </a:blip>
            <a:srcRect l="43137" t="35575" r="10784" b="31566"/>
            <a:stretch/>
          </p:blipFill>
          <p:spPr>
            <a:xfrm>
              <a:off x="4304928" y="2636912"/>
              <a:ext cx="3384376" cy="2088232"/>
            </a:xfrm>
            <a:prstGeom prst="rect">
              <a:avLst/>
            </a:prstGeom>
          </p:spPr>
        </p:pic>
        <p:pic>
          <p:nvPicPr>
            <p:cNvPr id="50" name="Picture 49">
              <a:extLst>
                <a:ext uri="{FF2B5EF4-FFF2-40B4-BE49-F238E27FC236}">
                  <a16:creationId xmlns:a16="http://schemas.microsoft.com/office/drawing/2014/main" id="{553BB86C-46A0-4124-A9E5-5C5F35CDACAF}"/>
                </a:ext>
              </a:extLst>
            </p:cNvPr>
            <p:cNvPicPr>
              <a:picLocks noChangeAspect="1"/>
            </p:cNvPicPr>
            <p:nvPr/>
          </p:nvPicPr>
          <p:blipFill rotWithShape="1">
            <a:blip r:embed="rId13">
              <a:duotone>
                <a:schemeClr val="accent6">
                  <a:shade val="45000"/>
                  <a:satMod val="135000"/>
                </a:schemeClr>
                <a:prstClr val="white"/>
              </a:duotone>
              <a:extLst>
                <a:ext uri="{BEBA8EAE-BF5A-486C-A8C5-ECC9F3942E4B}">
                  <a14:imgProps xmlns:a14="http://schemas.microsoft.com/office/drawing/2010/main">
                    <a14:imgLayer r:embed="rId8">
                      <a14:imgEffect>
                        <a14:backgroundRemoval t="36496" b="69343" l="73895" r="99368"/>
                      </a14:imgEffect>
                    </a14:imgLayer>
                  </a14:imgProps>
                </a:ext>
                <a:ext uri="{28A0092B-C50C-407E-A947-70E740481C1C}">
                  <a14:useLocalDpi xmlns:a14="http://schemas.microsoft.com/office/drawing/2010/main" val="0"/>
                </a:ext>
              </a:extLst>
            </a:blip>
            <a:srcRect l="72549" t="33310" b="29300"/>
            <a:stretch/>
          </p:blipFill>
          <p:spPr>
            <a:xfrm>
              <a:off x="6465168" y="2492896"/>
              <a:ext cx="2016224" cy="2376264"/>
            </a:xfrm>
            <a:prstGeom prst="rect">
              <a:avLst/>
            </a:prstGeom>
          </p:spPr>
        </p:pic>
        <p:pic>
          <p:nvPicPr>
            <p:cNvPr id="51" name="Picture 50">
              <a:extLst>
                <a:ext uri="{FF2B5EF4-FFF2-40B4-BE49-F238E27FC236}">
                  <a16:creationId xmlns:a16="http://schemas.microsoft.com/office/drawing/2014/main" id="{361C4E5F-2146-47D8-BECE-DF8B9C60673C}"/>
                </a:ext>
              </a:extLst>
            </p:cNvPr>
            <p:cNvPicPr>
              <a:picLocks noChangeAspect="1"/>
            </p:cNvPicPr>
            <p:nvPr/>
          </p:nvPicPr>
          <p:blipFill rotWithShape="1">
            <a:blip r:embed="rId14">
              <a:duotone>
                <a:schemeClr val="accent5">
                  <a:shade val="45000"/>
                  <a:satMod val="135000"/>
                </a:schemeClr>
                <a:prstClr val="white"/>
              </a:duotone>
              <a:extLst>
                <a:ext uri="{BEBA8EAE-BF5A-486C-A8C5-ECC9F3942E4B}">
                  <a14:imgProps xmlns:a14="http://schemas.microsoft.com/office/drawing/2010/main">
                    <a14:imgLayer r:embed="rId8">
                      <a14:imgEffect>
                        <a14:backgroundRemoval t="20925" b="39173" l="64632" r="81263">
                          <a14:foregroundMark x1="72421" y1="29197" x2="72421" y2="29197"/>
                          <a14:foregroundMark x1="71158" y1="27251" x2="70105" y2="34550"/>
                          <a14:foregroundMark x1="66105" y1="33333" x2="66316" y2="33333"/>
                          <a14:foregroundMark x1="73895" y1="33577" x2="73895" y2="33577"/>
                          <a14:foregroundMark x1="72842" y1="24331" x2="72842" y2="24331"/>
                          <a14:foregroundMark x1="73895" y1="23844" x2="73895" y2="23844"/>
                          <a14:foregroundMark x1="69474" y1="36010" x2="69474" y2="36010"/>
                        </a14:backgroundRemoval>
                      </a14:imgEffect>
                    </a14:imgLayer>
                  </a14:imgProps>
                </a:ext>
                <a:ext uri="{28A0092B-C50C-407E-A947-70E740481C1C}">
                  <a14:useLocalDpi xmlns:a14="http://schemas.microsoft.com/office/drawing/2010/main" val="0"/>
                </a:ext>
              </a:extLst>
            </a:blip>
            <a:srcRect l="62745" t="21979" r="16667" b="58759"/>
            <a:stretch/>
          </p:blipFill>
          <p:spPr>
            <a:xfrm>
              <a:off x="5745088" y="1772816"/>
              <a:ext cx="1512168" cy="1224136"/>
            </a:xfrm>
            <a:prstGeom prst="rect">
              <a:avLst/>
            </a:prstGeom>
          </p:spPr>
        </p:pic>
        <p:pic>
          <p:nvPicPr>
            <p:cNvPr id="52" name="Picture 51">
              <a:extLst>
                <a:ext uri="{FF2B5EF4-FFF2-40B4-BE49-F238E27FC236}">
                  <a16:creationId xmlns:a16="http://schemas.microsoft.com/office/drawing/2014/main" id="{78758126-8F88-4226-891E-3B5B5A411F27}"/>
                </a:ext>
              </a:extLst>
            </p:cNvPr>
            <p:cNvPicPr>
              <a:picLocks noChangeAspect="1"/>
            </p:cNvPicPr>
            <p:nvPr/>
          </p:nvPicPr>
          <p:blipFill rotWithShape="1">
            <a:blip r:embed="rId15">
              <a:duotone>
                <a:schemeClr val="accent6">
                  <a:shade val="45000"/>
                  <a:satMod val="135000"/>
                </a:schemeClr>
                <a:prstClr val="white"/>
              </a:duotone>
              <a:extLst>
                <a:ext uri="{BEBA8EAE-BF5A-486C-A8C5-ECC9F3942E4B}">
                  <a14:imgProps xmlns:a14="http://schemas.microsoft.com/office/drawing/2010/main">
                    <a14:imgLayer r:embed="rId8">
                      <a14:imgEffect>
                        <a14:backgroundRemoval t="12165" b="42579" l="70737" r="96632">
                          <a14:foregroundMark x1="82526" y1="35766" x2="90947" y2="25061"/>
                          <a14:foregroundMark x1="81895" y1="33090" x2="86737" y2="26764"/>
                          <a14:foregroundMark x1="74737" y1="33577" x2="74737" y2="33577"/>
                          <a14:foregroundMark x1="79368" y1="41363" x2="79368" y2="41363"/>
                          <a14:foregroundMark x1="84211" y1="40146" x2="84211" y2="40146"/>
                          <a14:foregroundMark x1="81895" y1="41363" x2="81895" y2="41363"/>
                          <a14:foregroundMark x1="79579" y1="26521" x2="79579" y2="26521"/>
                        </a14:backgroundRemoval>
                      </a14:imgEffect>
                    </a14:imgLayer>
                  </a14:imgProps>
                </a:ext>
                <a:ext uri="{28A0092B-C50C-407E-A947-70E740481C1C}">
                  <a14:useLocalDpi xmlns:a14="http://schemas.microsoft.com/office/drawing/2010/main" val="0"/>
                </a:ext>
              </a:extLst>
            </a:blip>
            <a:srcRect l="67647" t="14047" b="54067"/>
            <a:stretch/>
          </p:blipFill>
          <p:spPr>
            <a:xfrm>
              <a:off x="6120390" y="1265657"/>
              <a:ext cx="2376264" cy="2026382"/>
            </a:xfrm>
            <a:prstGeom prst="rect">
              <a:avLst/>
            </a:prstGeom>
          </p:spPr>
        </p:pic>
        <p:pic>
          <p:nvPicPr>
            <p:cNvPr id="53" name="Picture 52">
              <a:extLst>
                <a:ext uri="{FF2B5EF4-FFF2-40B4-BE49-F238E27FC236}">
                  <a16:creationId xmlns:a16="http://schemas.microsoft.com/office/drawing/2014/main" id="{3047C2C6-54F4-4F6A-9806-ADF613617791}"/>
                </a:ext>
              </a:extLst>
            </p:cNvPr>
            <p:cNvPicPr>
              <a:picLocks noChangeAspect="1"/>
            </p:cNvPicPr>
            <p:nvPr/>
          </p:nvPicPr>
          <p:blipFill rotWithShape="1">
            <a:blip r:embed="rId16">
              <a:duotone>
                <a:schemeClr val="accent3">
                  <a:shade val="45000"/>
                  <a:satMod val="135000"/>
                </a:schemeClr>
                <a:prstClr val="white"/>
              </a:duotone>
              <a:extLst>
                <a:ext uri="{BEBA8EAE-BF5A-486C-A8C5-ECC9F3942E4B}">
                  <a14:imgProps xmlns:a14="http://schemas.microsoft.com/office/drawing/2010/main">
                    <a14:imgLayer r:embed="rId8">
                      <a14:imgEffect>
                        <a14:backgroundRemoval t="730" b="26521" l="58316" r="95158">
                          <a14:foregroundMark x1="91789" y1="6813" x2="91789" y2="6813"/>
                          <a14:foregroundMark x1="92211" y1="10219" x2="92211" y2="10219"/>
                        </a14:backgroundRemoval>
                      </a14:imgEffect>
                    </a14:imgLayer>
                  </a14:imgProps>
                </a:ext>
                <a:ext uri="{28A0092B-C50C-407E-A947-70E740481C1C}">
                  <a14:useLocalDpi xmlns:a14="http://schemas.microsoft.com/office/drawing/2010/main" val="0"/>
                </a:ext>
              </a:extLst>
            </a:blip>
            <a:srcRect l="53922" b="72356"/>
            <a:stretch/>
          </p:blipFill>
          <p:spPr>
            <a:xfrm>
              <a:off x="5097016" y="376011"/>
              <a:ext cx="3384376" cy="1756845"/>
            </a:xfrm>
            <a:prstGeom prst="rect">
              <a:avLst/>
            </a:prstGeom>
          </p:spPr>
        </p:pic>
        <p:pic>
          <p:nvPicPr>
            <p:cNvPr id="57" name="Picture 56">
              <a:extLst>
                <a:ext uri="{FF2B5EF4-FFF2-40B4-BE49-F238E27FC236}">
                  <a16:creationId xmlns:a16="http://schemas.microsoft.com/office/drawing/2014/main" id="{E2B4BB39-8AAB-461A-95F0-ECD3FD4EAFCE}"/>
                </a:ext>
              </a:extLst>
            </p:cNvPr>
            <p:cNvPicPr>
              <a:picLocks noChangeAspect="1"/>
            </p:cNvPicPr>
            <p:nvPr/>
          </p:nvPicPr>
          <p:blipFill>
            <a:blip r:embed="rId17"/>
            <a:stretch>
              <a:fillRect/>
            </a:stretch>
          </p:blipFill>
          <p:spPr>
            <a:xfrm>
              <a:off x="6960008" y="3727190"/>
              <a:ext cx="709922" cy="709922"/>
            </a:xfrm>
            <a:prstGeom prst="rect">
              <a:avLst/>
            </a:prstGeom>
          </p:spPr>
        </p:pic>
        <p:pic>
          <p:nvPicPr>
            <p:cNvPr id="58" name="Picture 57">
              <a:extLst>
                <a:ext uri="{FF2B5EF4-FFF2-40B4-BE49-F238E27FC236}">
                  <a16:creationId xmlns:a16="http://schemas.microsoft.com/office/drawing/2014/main" id="{F5A7A4BE-961C-4241-B740-9550DB2CDD1B}"/>
                </a:ext>
              </a:extLst>
            </p:cNvPr>
            <p:cNvPicPr>
              <a:picLocks noChangeAspect="1"/>
            </p:cNvPicPr>
            <p:nvPr/>
          </p:nvPicPr>
          <p:blipFill>
            <a:blip r:embed="rId18"/>
            <a:stretch>
              <a:fillRect/>
            </a:stretch>
          </p:blipFill>
          <p:spPr>
            <a:xfrm>
              <a:off x="7450343" y="2004735"/>
              <a:ext cx="761020" cy="761020"/>
            </a:xfrm>
            <a:prstGeom prst="rect">
              <a:avLst/>
            </a:prstGeom>
          </p:spPr>
        </p:pic>
        <p:pic>
          <p:nvPicPr>
            <p:cNvPr id="60" name="Picture 59">
              <a:extLst>
                <a:ext uri="{FF2B5EF4-FFF2-40B4-BE49-F238E27FC236}">
                  <a16:creationId xmlns:a16="http://schemas.microsoft.com/office/drawing/2014/main" id="{F2451B54-20C6-4630-B7C0-D1C2A18879D1}"/>
                </a:ext>
              </a:extLst>
            </p:cNvPr>
            <p:cNvPicPr>
              <a:picLocks noChangeAspect="1"/>
            </p:cNvPicPr>
            <p:nvPr/>
          </p:nvPicPr>
          <p:blipFill>
            <a:blip r:embed="rId19"/>
            <a:stretch>
              <a:fillRect/>
            </a:stretch>
          </p:blipFill>
          <p:spPr>
            <a:xfrm>
              <a:off x="5219180" y="3785060"/>
              <a:ext cx="786722" cy="786722"/>
            </a:xfrm>
            <a:prstGeom prst="rect">
              <a:avLst/>
            </a:prstGeom>
          </p:spPr>
        </p:pic>
        <p:pic>
          <p:nvPicPr>
            <p:cNvPr id="65" name="Picture 64">
              <a:extLst>
                <a:ext uri="{FF2B5EF4-FFF2-40B4-BE49-F238E27FC236}">
                  <a16:creationId xmlns:a16="http://schemas.microsoft.com/office/drawing/2014/main" id="{EED37C5F-EFEC-4864-9D88-552BD3BF7B9F}"/>
                </a:ext>
              </a:extLst>
            </p:cNvPr>
            <p:cNvPicPr>
              <a:picLocks noChangeAspect="1"/>
            </p:cNvPicPr>
            <p:nvPr/>
          </p:nvPicPr>
          <p:blipFill>
            <a:blip r:embed="rId20"/>
            <a:stretch>
              <a:fillRect/>
            </a:stretch>
          </p:blipFill>
          <p:spPr>
            <a:xfrm>
              <a:off x="5755655" y="1544452"/>
              <a:ext cx="792088" cy="792088"/>
            </a:xfrm>
            <a:prstGeom prst="rect">
              <a:avLst/>
            </a:prstGeom>
          </p:spPr>
        </p:pic>
        <p:pic>
          <p:nvPicPr>
            <p:cNvPr id="67" name="Picture 66">
              <a:extLst>
                <a:ext uri="{FF2B5EF4-FFF2-40B4-BE49-F238E27FC236}">
                  <a16:creationId xmlns:a16="http://schemas.microsoft.com/office/drawing/2014/main" id="{362060CC-9B70-43E9-B970-9735B7060F7A}"/>
                </a:ext>
              </a:extLst>
            </p:cNvPr>
            <p:cNvPicPr>
              <a:picLocks noChangeAspect="1"/>
            </p:cNvPicPr>
            <p:nvPr/>
          </p:nvPicPr>
          <p:blipFill>
            <a:blip r:embed="rId21"/>
            <a:stretch>
              <a:fillRect/>
            </a:stretch>
          </p:blipFill>
          <p:spPr>
            <a:xfrm>
              <a:off x="5011072" y="5432250"/>
              <a:ext cx="801959" cy="801959"/>
            </a:xfrm>
            <a:prstGeom prst="rect">
              <a:avLst/>
            </a:prstGeom>
          </p:spPr>
        </p:pic>
        <p:pic>
          <p:nvPicPr>
            <p:cNvPr id="76" name="Picture 75">
              <a:extLst>
                <a:ext uri="{FF2B5EF4-FFF2-40B4-BE49-F238E27FC236}">
                  <a16:creationId xmlns:a16="http://schemas.microsoft.com/office/drawing/2014/main" id="{103B4F9E-6059-4E1D-A45D-B68CE57AE1EB}"/>
                </a:ext>
              </a:extLst>
            </p:cNvPr>
            <p:cNvPicPr>
              <a:picLocks noChangeAspect="1"/>
            </p:cNvPicPr>
            <p:nvPr/>
          </p:nvPicPr>
          <p:blipFill>
            <a:blip r:embed="rId22"/>
            <a:stretch>
              <a:fillRect/>
            </a:stretch>
          </p:blipFill>
          <p:spPr>
            <a:xfrm>
              <a:off x="3107393" y="4196418"/>
              <a:ext cx="750728" cy="750728"/>
            </a:xfrm>
            <a:prstGeom prst="rect">
              <a:avLst/>
            </a:prstGeom>
          </p:spPr>
        </p:pic>
        <p:pic>
          <p:nvPicPr>
            <p:cNvPr id="77" name="Picture 76">
              <a:extLst>
                <a:ext uri="{FF2B5EF4-FFF2-40B4-BE49-F238E27FC236}">
                  <a16:creationId xmlns:a16="http://schemas.microsoft.com/office/drawing/2014/main" id="{ABA787B0-695D-4C49-AE83-DD1150B5F947}"/>
                </a:ext>
              </a:extLst>
            </p:cNvPr>
            <p:cNvPicPr>
              <a:picLocks noChangeAspect="1"/>
            </p:cNvPicPr>
            <p:nvPr/>
          </p:nvPicPr>
          <p:blipFill>
            <a:blip r:embed="rId23"/>
            <a:stretch>
              <a:fillRect/>
            </a:stretch>
          </p:blipFill>
          <p:spPr>
            <a:xfrm>
              <a:off x="2634808" y="6126539"/>
              <a:ext cx="787498" cy="787498"/>
            </a:xfrm>
            <a:prstGeom prst="rect">
              <a:avLst/>
            </a:prstGeom>
          </p:spPr>
        </p:pic>
        <p:pic>
          <p:nvPicPr>
            <p:cNvPr id="79" name="Picture 78">
              <a:extLst>
                <a:ext uri="{FF2B5EF4-FFF2-40B4-BE49-F238E27FC236}">
                  <a16:creationId xmlns:a16="http://schemas.microsoft.com/office/drawing/2014/main" id="{CDAF519B-7F38-440D-AA94-0D1985E298C5}"/>
                </a:ext>
              </a:extLst>
            </p:cNvPr>
            <p:cNvPicPr>
              <a:picLocks noChangeAspect="1"/>
            </p:cNvPicPr>
            <p:nvPr/>
          </p:nvPicPr>
          <p:blipFill>
            <a:blip r:embed="rId24"/>
            <a:stretch>
              <a:fillRect/>
            </a:stretch>
          </p:blipFill>
          <p:spPr>
            <a:xfrm>
              <a:off x="6594284" y="1024735"/>
              <a:ext cx="776082" cy="776082"/>
            </a:xfrm>
            <a:prstGeom prst="rect">
              <a:avLst/>
            </a:prstGeom>
          </p:spPr>
        </p:pic>
        <p:pic>
          <p:nvPicPr>
            <p:cNvPr id="81" name="Picture 80">
              <a:extLst>
                <a:ext uri="{FF2B5EF4-FFF2-40B4-BE49-F238E27FC236}">
                  <a16:creationId xmlns:a16="http://schemas.microsoft.com/office/drawing/2014/main" id="{977E631F-18F8-4584-AB11-0BB801F88BF5}"/>
                </a:ext>
              </a:extLst>
            </p:cNvPr>
            <p:cNvPicPr>
              <a:picLocks noChangeAspect="1"/>
            </p:cNvPicPr>
            <p:nvPr/>
          </p:nvPicPr>
          <p:blipFill>
            <a:blip r:embed="rId25"/>
            <a:stretch>
              <a:fillRect/>
            </a:stretch>
          </p:blipFill>
          <p:spPr>
            <a:xfrm>
              <a:off x="4817788" y="2631390"/>
              <a:ext cx="783284" cy="783284"/>
            </a:xfrm>
            <a:prstGeom prst="rect">
              <a:avLst/>
            </a:prstGeom>
          </p:spPr>
        </p:pic>
      </p:grpSp>
      <p:sp>
        <p:nvSpPr>
          <p:cNvPr id="83" name="Title 82">
            <a:extLst>
              <a:ext uri="{FF2B5EF4-FFF2-40B4-BE49-F238E27FC236}">
                <a16:creationId xmlns:a16="http://schemas.microsoft.com/office/drawing/2014/main" id="{0FF38F8A-713B-46B3-820A-6989DBDA53CD}"/>
              </a:ext>
            </a:extLst>
          </p:cNvPr>
          <p:cNvSpPr>
            <a:spLocks noGrp="1"/>
          </p:cNvSpPr>
          <p:nvPr>
            <p:ph type="title"/>
          </p:nvPr>
        </p:nvSpPr>
        <p:spPr>
          <a:xfrm>
            <a:off x="367927" y="268639"/>
            <a:ext cx="9337601" cy="639762"/>
          </a:xfrm>
        </p:spPr>
        <p:txBody>
          <a:bodyPr/>
          <a:lstStyle/>
          <a:p>
            <a:r>
              <a:rPr lang="en-ZA" sz="3200" dirty="0"/>
              <a:t>HIV prevalence in South Africa is 12.2% (2012)</a:t>
            </a:r>
          </a:p>
        </p:txBody>
      </p:sp>
      <p:sp>
        <p:nvSpPr>
          <p:cNvPr id="86" name="Text Placeholder 85">
            <a:extLst>
              <a:ext uri="{FF2B5EF4-FFF2-40B4-BE49-F238E27FC236}">
                <a16:creationId xmlns:a16="http://schemas.microsoft.com/office/drawing/2014/main" id="{C3FDCE7F-6697-4E51-896D-563C97C9FDD4}"/>
              </a:ext>
            </a:extLst>
          </p:cNvPr>
          <p:cNvSpPr>
            <a:spLocks noGrp="1"/>
          </p:cNvSpPr>
          <p:nvPr>
            <p:ph type="body" sz="quarter" idx="14"/>
          </p:nvPr>
        </p:nvSpPr>
        <p:spPr/>
        <p:txBody>
          <a:bodyPr/>
          <a:lstStyle/>
          <a:p>
            <a:r>
              <a:rPr lang="en-ZA" dirty="0"/>
              <a:t>HSRC 2012</a:t>
            </a:r>
          </a:p>
        </p:txBody>
      </p:sp>
      <p:sp>
        <p:nvSpPr>
          <p:cNvPr id="87" name="Text Placeholder 86">
            <a:extLst>
              <a:ext uri="{FF2B5EF4-FFF2-40B4-BE49-F238E27FC236}">
                <a16:creationId xmlns:a16="http://schemas.microsoft.com/office/drawing/2014/main" id="{4E66EFD1-8AF2-4520-9FF7-30716153535B}"/>
              </a:ext>
            </a:extLst>
          </p:cNvPr>
          <p:cNvSpPr>
            <a:spLocks noGrp="1"/>
          </p:cNvSpPr>
          <p:nvPr>
            <p:ph type="body" sz="quarter" idx="15"/>
          </p:nvPr>
        </p:nvSpPr>
        <p:spPr>
          <a:xfrm>
            <a:off x="560512" y="2459835"/>
            <a:ext cx="2313276" cy="1005009"/>
          </a:xfrm>
        </p:spPr>
        <p:txBody>
          <a:bodyPr/>
          <a:lstStyle/>
          <a:p>
            <a:pPr marL="0" indent="0">
              <a:buNone/>
            </a:pPr>
            <a:r>
              <a:rPr lang="en-ZA" sz="1600" dirty="0"/>
              <a:t>HIV prevalence in South </a:t>
            </a:r>
            <a:r>
              <a:rPr lang="en-ZA" sz="1600"/>
              <a:t>Africa varies </a:t>
            </a:r>
            <a:r>
              <a:rPr lang="en-ZA" sz="1600" dirty="0"/>
              <a:t>between provinces</a:t>
            </a:r>
          </a:p>
        </p:txBody>
      </p:sp>
    </p:spTree>
    <p:extLst>
      <p:ext uri="{BB962C8B-B14F-4D97-AF65-F5344CB8AC3E}">
        <p14:creationId xmlns:p14="http://schemas.microsoft.com/office/powerpoint/2010/main" val="1006857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256D3EEF-DE4E-429D-8EC4-DDC531AFF587}" type="slidenum">
              <a:rPr lang="en-US" smtClean="0">
                <a:solidFill>
                  <a:srgbClr val="000000"/>
                </a:solidFill>
              </a:rPr>
              <a:pPr/>
              <a:t>3</a:t>
            </a:fld>
            <a:endParaRPr lang="en-US" dirty="0">
              <a:solidFill>
                <a:srgbClr val="000000"/>
              </a:solidFill>
            </a:endParaRPr>
          </a:p>
        </p:txBody>
      </p:sp>
      <p:pic>
        <p:nvPicPr>
          <p:cNvPr id="27650" name="Picture 41" descr="https://upload.wikimedia.org/wikipedia/commons/thumb/1/11/Diffusion_of_ideas.svg/800px-Diffusion_of_ideas.svg.png"/>
          <p:cNvPicPr>
            <a:picLocks noChangeAspect="1" noChangeArrowheads="1"/>
          </p:cNvPicPr>
          <p:nvPr/>
        </p:nvPicPr>
        <p:blipFill>
          <a:blip r:embed="rId3" r:link="rId4">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1324281" y="978257"/>
            <a:ext cx="7272808" cy="5457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4"/>
          <p:cNvSpPr/>
          <p:nvPr/>
        </p:nvSpPr>
        <p:spPr>
          <a:xfrm>
            <a:off x="4738255" y="3431969"/>
            <a:ext cx="3253839" cy="2149434"/>
          </a:xfrm>
          <a:custGeom>
            <a:avLst/>
            <a:gdLst>
              <a:gd name="connsiteX0" fmla="*/ 11875 w 3253839"/>
              <a:gd name="connsiteY0" fmla="*/ 35626 h 2149434"/>
              <a:gd name="connsiteX1" fmla="*/ 0 w 3253839"/>
              <a:gd name="connsiteY1" fmla="*/ 2149434 h 2149434"/>
              <a:gd name="connsiteX2" fmla="*/ 3253839 w 3253839"/>
              <a:gd name="connsiteY2" fmla="*/ 2149434 h 2149434"/>
              <a:gd name="connsiteX3" fmla="*/ 3218213 w 3253839"/>
              <a:gd name="connsiteY3" fmla="*/ 2042556 h 2149434"/>
              <a:gd name="connsiteX4" fmla="*/ 2850077 w 3253839"/>
              <a:gd name="connsiteY4" fmla="*/ 2006930 h 2149434"/>
              <a:gd name="connsiteX5" fmla="*/ 2363189 w 3253839"/>
              <a:gd name="connsiteY5" fmla="*/ 1793174 h 2149434"/>
              <a:gd name="connsiteX6" fmla="*/ 2125683 w 3253839"/>
              <a:gd name="connsiteY6" fmla="*/ 1650670 h 2149434"/>
              <a:gd name="connsiteX7" fmla="*/ 1816924 w 3253839"/>
              <a:gd name="connsiteY7" fmla="*/ 1341912 h 2149434"/>
              <a:gd name="connsiteX8" fmla="*/ 1520041 w 3253839"/>
              <a:gd name="connsiteY8" fmla="*/ 1009402 h 2149434"/>
              <a:gd name="connsiteX9" fmla="*/ 1330036 w 3253839"/>
              <a:gd name="connsiteY9" fmla="*/ 807522 h 2149434"/>
              <a:gd name="connsiteX10" fmla="*/ 1021277 w 3253839"/>
              <a:gd name="connsiteY10" fmla="*/ 522514 h 2149434"/>
              <a:gd name="connsiteX11" fmla="*/ 736270 w 3253839"/>
              <a:gd name="connsiteY11" fmla="*/ 273132 h 2149434"/>
              <a:gd name="connsiteX12" fmla="*/ 605641 w 3253839"/>
              <a:gd name="connsiteY12" fmla="*/ 178130 h 2149434"/>
              <a:gd name="connsiteX13" fmla="*/ 427511 w 3253839"/>
              <a:gd name="connsiteY13" fmla="*/ 118753 h 2149434"/>
              <a:gd name="connsiteX14" fmla="*/ 332509 w 3253839"/>
              <a:gd name="connsiteY14" fmla="*/ 83127 h 2149434"/>
              <a:gd name="connsiteX15" fmla="*/ 83127 w 3253839"/>
              <a:gd name="connsiteY15" fmla="*/ 0 h 2149434"/>
              <a:gd name="connsiteX16" fmla="*/ 11875 w 3253839"/>
              <a:gd name="connsiteY16" fmla="*/ 35626 h 2149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53839" h="2149434">
                <a:moveTo>
                  <a:pt x="11875" y="35626"/>
                </a:moveTo>
                <a:cubicBezTo>
                  <a:pt x="7917" y="740229"/>
                  <a:pt x="3958" y="1444831"/>
                  <a:pt x="0" y="2149434"/>
                </a:cubicBezTo>
                <a:lnTo>
                  <a:pt x="3253839" y="2149434"/>
                </a:lnTo>
                <a:lnTo>
                  <a:pt x="3218213" y="2042556"/>
                </a:lnTo>
                <a:lnTo>
                  <a:pt x="2850077" y="2006930"/>
                </a:lnTo>
                <a:lnTo>
                  <a:pt x="2363189" y="1793174"/>
                </a:lnTo>
                <a:lnTo>
                  <a:pt x="2125683" y="1650670"/>
                </a:lnTo>
                <a:lnTo>
                  <a:pt x="1816924" y="1341912"/>
                </a:lnTo>
                <a:lnTo>
                  <a:pt x="1520041" y="1009402"/>
                </a:lnTo>
                <a:lnTo>
                  <a:pt x="1330036" y="807522"/>
                </a:lnTo>
                <a:lnTo>
                  <a:pt x="1021277" y="522514"/>
                </a:lnTo>
                <a:lnTo>
                  <a:pt x="736270" y="273132"/>
                </a:lnTo>
                <a:lnTo>
                  <a:pt x="605641" y="178130"/>
                </a:lnTo>
                <a:lnTo>
                  <a:pt x="427511" y="118753"/>
                </a:lnTo>
                <a:lnTo>
                  <a:pt x="332509" y="83127"/>
                </a:lnTo>
                <a:lnTo>
                  <a:pt x="83127" y="0"/>
                </a:lnTo>
                <a:lnTo>
                  <a:pt x="11875" y="35626"/>
                </a:lnTo>
                <a:close/>
              </a:path>
            </a:pathLst>
          </a:custGeom>
          <a:solidFill>
            <a:schemeClr val="accent4">
              <a:lumMod val="40000"/>
              <a:lumOff val="60000"/>
            </a:schemeClr>
          </a:solidFill>
          <a:ln w="9525" cmpd="sng">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tx1"/>
              </a:solidFill>
            </a:endParaRPr>
          </a:p>
        </p:txBody>
      </p:sp>
      <p:cxnSp>
        <p:nvCxnSpPr>
          <p:cNvPr id="6" name="Straight Connector 5"/>
          <p:cNvCxnSpPr/>
          <p:nvPr/>
        </p:nvCxnSpPr>
        <p:spPr>
          <a:xfrm flipV="1">
            <a:off x="4736976" y="3362113"/>
            <a:ext cx="3183110" cy="1"/>
          </a:xfrm>
          <a:prstGeom prst="line">
            <a:avLst/>
          </a:prstGeom>
          <a:ln w="38100">
            <a:solidFill>
              <a:schemeClr val="accent6"/>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Title 1"/>
          <p:cNvSpPr txBox="1">
            <a:spLocks/>
          </p:cNvSpPr>
          <p:nvPr/>
        </p:nvSpPr>
        <p:spPr>
          <a:xfrm>
            <a:off x="349250" y="268640"/>
            <a:ext cx="9503917" cy="639762"/>
          </a:xfrm>
          <a:prstGeom prst="rect">
            <a:avLst/>
          </a:prstGeom>
        </p:spPr>
        <p:txBody>
          <a:bodyPr anchor="ctr">
            <a:noAutofit/>
          </a:bodyPr>
          <a:lstStyle>
            <a:lvl1pPr algn="l" defTabSz="914400" rtl="0" eaLnBrk="1" latinLnBrk="0" hangingPunct="1">
              <a:spcBef>
                <a:spcPct val="0"/>
              </a:spcBef>
              <a:buNone/>
              <a:defRPr sz="1800" b="0" kern="1200">
                <a:solidFill>
                  <a:schemeClr val="tx1"/>
                </a:solidFill>
                <a:latin typeface="Arial" pitchFamily="34" charset="0"/>
                <a:ea typeface="+mj-ea"/>
                <a:cs typeface="Arial" pitchFamily="34" charset="0"/>
              </a:defRPr>
            </a:lvl1pPr>
          </a:lstStyle>
          <a:p>
            <a:r>
              <a:rPr lang="en-US" sz="3200" dirty="0"/>
              <a:t>Circumcision follows a diffusion of innovation curve</a:t>
            </a:r>
          </a:p>
        </p:txBody>
      </p:sp>
    </p:spTree>
    <p:extLst>
      <p:ext uri="{BB962C8B-B14F-4D97-AF65-F5344CB8AC3E}">
        <p14:creationId xmlns:p14="http://schemas.microsoft.com/office/powerpoint/2010/main" val="18675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Object 29" hidden="1"/>
          <p:cNvGraphicFramePr>
            <a:graphicFrameLocks noChangeAspect="1"/>
          </p:cNvGraphicFramePr>
          <p:nvPr>
            <p:custDataLst>
              <p:tags r:id="rId2"/>
            </p:custDataLst>
            <p:extLst>
              <p:ext uri="{D42A27DB-BD31-4B8C-83A1-F6EECF244321}">
                <p14:modId xmlns:p14="http://schemas.microsoft.com/office/powerpoint/2010/main" val="19943123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6968" name="think-cell Slide" r:id="rId8" imgW="270" imgH="270" progId="TCLayout.ActiveDocument.1">
                  <p:embed/>
                </p:oleObj>
              </mc:Choice>
              <mc:Fallback>
                <p:oleObj name="think-cell Slide" r:id="rId8" imgW="270" imgH="270" progId="TCLayout.ActiveDocument.1">
                  <p:embed/>
                  <p:pic>
                    <p:nvPicPr>
                      <p:cNvPr id="0" name=""/>
                      <p:cNvPicPr/>
                      <p:nvPr/>
                    </p:nvPicPr>
                    <p:blipFill>
                      <a:blip r:embed="rId9"/>
                      <a:stretch>
                        <a:fillRect/>
                      </a:stretch>
                    </p:blipFill>
                    <p:spPr>
                      <a:xfrm>
                        <a:off x="1588" y="1588"/>
                        <a:ext cx="1587" cy="1587"/>
                      </a:xfrm>
                      <a:prstGeom prst="rect">
                        <a:avLst/>
                      </a:prstGeom>
                    </p:spPr>
                  </p:pic>
                </p:oleObj>
              </mc:Fallback>
            </mc:AlternateContent>
          </a:graphicData>
        </a:graphic>
      </p:graphicFrame>
      <p:sp>
        <p:nvSpPr>
          <p:cNvPr id="9" name="Rectangle 8" hidden="1"/>
          <p:cNvSpPr/>
          <p:nvPr>
            <p:custDataLst>
              <p:tags r:id="rId3"/>
            </p:custDataLst>
          </p:nvPr>
        </p:nvSpPr>
        <p:spPr bwMode="auto">
          <a:xfrm>
            <a:off x="0" y="0"/>
            <a:ext cx="158750" cy="158750"/>
          </a:xfrm>
          <a:prstGeom prst="rect">
            <a:avLst/>
          </a:prstGeom>
          <a:solidFill>
            <a:scrgbClr r="0" g="0" b="0"/>
          </a:solidFill>
          <a:ln w="9525" cmpd="sng">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spcBef>
                <a:spcPct val="0"/>
              </a:spcBef>
              <a:spcAft>
                <a:spcPct val="0"/>
              </a:spcAft>
            </a:pPr>
            <a:endParaRPr lang="en-ZA" sz="1400" dirty="0">
              <a:solidFill>
                <a:srgbClr val="000000"/>
              </a:solidFill>
              <a:sym typeface="Arial"/>
            </a:endParaRPr>
          </a:p>
        </p:txBody>
      </p:sp>
      <p:sp>
        <p:nvSpPr>
          <p:cNvPr id="22" name="Rectangle: Rounded Corners 21">
            <a:extLst>
              <a:ext uri="{FF2B5EF4-FFF2-40B4-BE49-F238E27FC236}">
                <a16:creationId xmlns:a16="http://schemas.microsoft.com/office/drawing/2014/main" id="{C549F2FE-46D2-4634-BAC9-3C9422DE0B5E}"/>
              </a:ext>
            </a:extLst>
          </p:cNvPr>
          <p:cNvSpPr/>
          <p:nvPr/>
        </p:nvSpPr>
        <p:spPr>
          <a:xfrm>
            <a:off x="3872880" y="5764899"/>
            <a:ext cx="5466462" cy="479190"/>
          </a:xfrm>
          <a:prstGeom prst="roundRect">
            <a:avLst/>
          </a:prstGeom>
          <a:solidFill>
            <a:schemeClr val="accent4"/>
          </a:solidFill>
          <a:ln w="952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ZA" dirty="0">
                <a:solidFill>
                  <a:schemeClr val="tx1"/>
                </a:solidFill>
              </a:rPr>
              <a:t>Private (10-49) and partners (10-14): 2 303 41</a:t>
            </a:r>
          </a:p>
        </p:txBody>
      </p:sp>
      <p:sp>
        <p:nvSpPr>
          <p:cNvPr id="11" name="Rectangle: Rounded Corners 10">
            <a:extLst>
              <a:ext uri="{FF2B5EF4-FFF2-40B4-BE49-F238E27FC236}">
                <a16:creationId xmlns:a16="http://schemas.microsoft.com/office/drawing/2014/main" id="{70E974BF-0B52-4142-80F3-2DCC87DC96AF}"/>
              </a:ext>
            </a:extLst>
          </p:cNvPr>
          <p:cNvSpPr/>
          <p:nvPr/>
        </p:nvSpPr>
        <p:spPr>
          <a:xfrm>
            <a:off x="3872880" y="5301208"/>
            <a:ext cx="2952328" cy="411480"/>
          </a:xfrm>
          <a:prstGeom prst="roundRect">
            <a:avLst/>
          </a:prstGeom>
          <a:solidFill>
            <a:schemeClr val="accent4"/>
          </a:solidFill>
          <a:ln w="952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ZA" dirty="0">
                <a:solidFill>
                  <a:schemeClr val="tx1"/>
                </a:solidFill>
              </a:rPr>
              <a:t>DHIS 15-49: 554 300</a:t>
            </a:r>
          </a:p>
        </p:txBody>
      </p:sp>
      <p:sp>
        <p:nvSpPr>
          <p:cNvPr id="6" name="Title 5"/>
          <p:cNvSpPr>
            <a:spLocks noGrp="1"/>
          </p:cNvSpPr>
          <p:nvPr>
            <p:ph type="title"/>
            <p:custDataLst>
              <p:tags r:id="rId4"/>
            </p:custDataLst>
          </p:nvPr>
        </p:nvSpPr>
        <p:spPr/>
        <p:txBody>
          <a:bodyPr>
            <a:noAutofit/>
          </a:bodyPr>
          <a:lstStyle/>
          <a:p>
            <a:r>
              <a:rPr lang="en-ZA" sz="3200" dirty="0"/>
              <a:t>MMC targets are not being met in South Africa</a:t>
            </a:r>
          </a:p>
        </p:txBody>
      </p:sp>
      <p:sp>
        <p:nvSpPr>
          <p:cNvPr id="3" name="Slide Number Placeholder 2"/>
          <p:cNvSpPr>
            <a:spLocks noGrp="1"/>
          </p:cNvSpPr>
          <p:nvPr>
            <p:ph type="sldNum" sz="quarter" idx="11"/>
            <p:custDataLst>
              <p:tags r:id="rId5"/>
            </p:custDataLst>
          </p:nvPr>
        </p:nvSpPr>
        <p:spPr/>
        <p:txBody>
          <a:bodyPr/>
          <a:lstStyle/>
          <a:p>
            <a:fld id="{256D3EEF-DE4E-429D-8EC4-DDC531AFF587}" type="slidenum">
              <a:rPr lang="en-US" smtClean="0">
                <a:solidFill>
                  <a:srgbClr val="000000"/>
                </a:solidFill>
              </a:rPr>
              <a:pPr/>
              <a:t>4</a:t>
            </a:fld>
            <a:endParaRPr lang="en-US" dirty="0">
              <a:solidFill>
                <a:srgbClr val="000000"/>
              </a:solidFill>
            </a:endParaRPr>
          </a:p>
        </p:txBody>
      </p:sp>
      <p:sp>
        <p:nvSpPr>
          <p:cNvPr id="2" name="Text Placeholder 1"/>
          <p:cNvSpPr>
            <a:spLocks noGrp="1"/>
          </p:cNvSpPr>
          <p:nvPr>
            <p:ph type="body" sz="quarter" idx="14"/>
          </p:nvPr>
        </p:nvSpPr>
        <p:spPr>
          <a:xfrm>
            <a:off x="560512" y="6576265"/>
            <a:ext cx="7019999" cy="167515"/>
          </a:xfrm>
        </p:spPr>
        <p:txBody>
          <a:bodyPr/>
          <a:lstStyle/>
          <a:p>
            <a:r>
              <a:rPr lang="en-ZA" dirty="0"/>
              <a:t>Source: </a:t>
            </a:r>
            <a:r>
              <a:rPr lang="en-ZA" dirty="0" err="1"/>
              <a:t>NDoH</a:t>
            </a:r>
            <a:r>
              <a:rPr lang="en-ZA" dirty="0"/>
              <a:t>, 2016. </a:t>
            </a:r>
          </a:p>
        </p:txBody>
      </p:sp>
      <p:sp>
        <p:nvSpPr>
          <p:cNvPr id="7" name="TextBox 6"/>
          <p:cNvSpPr txBox="1"/>
          <p:nvPr/>
        </p:nvSpPr>
        <p:spPr>
          <a:xfrm>
            <a:off x="528617" y="979623"/>
            <a:ext cx="9001001" cy="2062588"/>
          </a:xfrm>
          <a:prstGeom prst="rect">
            <a:avLst/>
          </a:prstGeom>
          <a:solidFill>
            <a:schemeClr val="bg1">
              <a:lumMod val="95000"/>
            </a:schemeClr>
          </a:solidFill>
          <a:ln>
            <a:solidFill>
              <a:schemeClr val="bg2"/>
            </a:solidFill>
          </a:ln>
          <a:effectLst/>
        </p:spPr>
        <p:txBody>
          <a:bodyPr wrap="square" lIns="108000" tIns="61200" rIns="108000" bIns="61200" rtlCol="0" anchor="t">
            <a:spAutoFit/>
          </a:bodyPr>
          <a:lstStyle/>
          <a:p>
            <a:pPr marL="171450" indent="-171450">
              <a:buFont typeface="Arial" panose="020B0604020202020204" pitchFamily="34" charset="0"/>
              <a:buChar char="•"/>
            </a:pPr>
            <a:r>
              <a:rPr lang="en-US" dirty="0">
                <a:solidFill>
                  <a:srgbClr val="000000"/>
                </a:solidFill>
                <a:cs typeface="Arial"/>
              </a:rPr>
              <a:t>South Africa aimed to reach </a:t>
            </a:r>
            <a:r>
              <a:rPr lang="en-US" b="1" dirty="0">
                <a:solidFill>
                  <a:srgbClr val="000000"/>
                </a:solidFill>
                <a:cs typeface="Arial"/>
              </a:rPr>
              <a:t>80% of males between the ages of 15-49 with MMC </a:t>
            </a:r>
            <a:r>
              <a:rPr lang="en-US" dirty="0">
                <a:solidFill>
                  <a:srgbClr val="000000"/>
                </a:solidFill>
                <a:cs typeface="Arial"/>
              </a:rPr>
              <a:t>by the end of 2016 </a:t>
            </a:r>
          </a:p>
          <a:p>
            <a:pPr marL="628650" lvl="1" indent="-171450">
              <a:buFont typeface="Arial" panose="020B0604020202020204" pitchFamily="34" charset="0"/>
              <a:buChar char="•"/>
            </a:pPr>
            <a:r>
              <a:rPr lang="en-US" dirty="0">
                <a:solidFill>
                  <a:srgbClr val="000000"/>
                </a:solidFill>
                <a:cs typeface="Arial"/>
              </a:rPr>
              <a:t>This amounts to </a:t>
            </a:r>
            <a:r>
              <a:rPr lang="en-US" b="1" dirty="0">
                <a:solidFill>
                  <a:srgbClr val="000000"/>
                </a:solidFill>
                <a:cs typeface="Arial"/>
              </a:rPr>
              <a:t>4.3 million males</a:t>
            </a:r>
          </a:p>
          <a:p>
            <a:pPr lvl="1"/>
            <a:endParaRPr lang="en-US" b="1" dirty="0">
              <a:solidFill>
                <a:srgbClr val="000000"/>
              </a:solidFill>
              <a:cs typeface="Arial"/>
            </a:endParaRPr>
          </a:p>
          <a:p>
            <a:pPr marL="171450" indent="-171450">
              <a:buFont typeface="Arial" panose="020B0604020202020204" pitchFamily="34" charset="0"/>
              <a:buChar char="•"/>
            </a:pPr>
            <a:r>
              <a:rPr lang="en-US" dirty="0">
                <a:solidFill>
                  <a:srgbClr val="000000"/>
                </a:solidFill>
                <a:cs typeface="Arial"/>
              </a:rPr>
              <a:t>The target for the </a:t>
            </a:r>
            <a:r>
              <a:rPr lang="en-US" b="1" dirty="0">
                <a:solidFill>
                  <a:srgbClr val="000000"/>
                </a:solidFill>
                <a:cs typeface="Arial"/>
              </a:rPr>
              <a:t>2017/2018 year is 650,000 nationally</a:t>
            </a:r>
          </a:p>
          <a:p>
            <a:endParaRPr lang="en-US" b="1" dirty="0">
              <a:solidFill>
                <a:srgbClr val="000000"/>
              </a:solidFill>
              <a:cs typeface="Arial"/>
            </a:endParaRPr>
          </a:p>
          <a:p>
            <a:pPr marL="171450" indent="-171450">
              <a:buFont typeface="Arial" panose="020B0604020202020204" pitchFamily="34" charset="0"/>
              <a:buChar char="•"/>
            </a:pPr>
            <a:r>
              <a:rPr lang="en-US" b="1" dirty="0">
                <a:solidFill>
                  <a:srgbClr val="000000"/>
                </a:solidFill>
                <a:cs typeface="Arial"/>
              </a:rPr>
              <a:t>2.5 million circumcisions over the next five years</a:t>
            </a:r>
          </a:p>
        </p:txBody>
      </p:sp>
      <p:graphicFrame>
        <p:nvGraphicFramePr>
          <p:cNvPr id="15" name="Table 14"/>
          <p:cNvGraphicFramePr>
            <a:graphicFrameLocks noGrp="1"/>
          </p:cNvGraphicFramePr>
          <p:nvPr>
            <p:extLst>
              <p:ext uri="{D42A27DB-BD31-4B8C-83A1-F6EECF244321}">
                <p14:modId xmlns:p14="http://schemas.microsoft.com/office/powerpoint/2010/main" val="713236748"/>
              </p:ext>
            </p:extLst>
          </p:nvPr>
        </p:nvGraphicFramePr>
        <p:xfrm>
          <a:off x="2136637" y="3159653"/>
          <a:ext cx="5616369" cy="1463040"/>
        </p:xfrm>
        <a:graphic>
          <a:graphicData uri="http://schemas.openxmlformats.org/drawingml/2006/table">
            <a:tbl>
              <a:tblPr firstRow="1" bandRow="1">
                <a:tableStyleId>{1FECB4D8-DB02-4DC6-A0A2-4F2EBAE1DC90}</a:tableStyleId>
              </a:tblPr>
              <a:tblGrid>
                <a:gridCol w="4240626">
                  <a:extLst>
                    <a:ext uri="{9D8B030D-6E8A-4147-A177-3AD203B41FA5}">
                      <a16:colId xmlns:a16="http://schemas.microsoft.com/office/drawing/2014/main" val="20000"/>
                    </a:ext>
                  </a:extLst>
                </a:gridCol>
                <a:gridCol w="1375743">
                  <a:extLst>
                    <a:ext uri="{9D8B030D-6E8A-4147-A177-3AD203B41FA5}">
                      <a16:colId xmlns:a16="http://schemas.microsoft.com/office/drawing/2014/main" val="20001"/>
                    </a:ext>
                  </a:extLst>
                </a:gridCol>
              </a:tblGrid>
              <a:tr h="315459">
                <a:tc>
                  <a:txBody>
                    <a:bodyPr/>
                    <a:lstStyle/>
                    <a:p>
                      <a:r>
                        <a:rPr lang="en-ZA" sz="1800" dirty="0"/>
                        <a:t>Total population</a:t>
                      </a:r>
                    </a:p>
                  </a:txBody>
                  <a:tcPr/>
                </a:tc>
                <a:tc>
                  <a:txBody>
                    <a:bodyPr/>
                    <a:lstStyle/>
                    <a:p>
                      <a:r>
                        <a:rPr lang="en-ZA" sz="1800" dirty="0"/>
                        <a:t>55m</a:t>
                      </a:r>
                    </a:p>
                  </a:txBody>
                  <a:tcPr/>
                </a:tc>
                <a:extLst>
                  <a:ext uri="{0D108BD9-81ED-4DB2-BD59-A6C34878D82A}">
                    <a16:rowId xmlns:a16="http://schemas.microsoft.com/office/drawing/2014/main" val="10000"/>
                  </a:ext>
                </a:extLst>
              </a:tr>
              <a:tr h="299434">
                <a:tc>
                  <a:txBody>
                    <a:bodyPr/>
                    <a:lstStyle/>
                    <a:p>
                      <a:r>
                        <a:rPr lang="en-ZA" sz="1800" dirty="0"/>
                        <a:t>Male population 15-49</a:t>
                      </a:r>
                    </a:p>
                  </a:txBody>
                  <a:tcPr>
                    <a:solidFill>
                      <a:schemeClr val="bg1"/>
                    </a:solidFill>
                  </a:tcPr>
                </a:tc>
                <a:tc>
                  <a:txBody>
                    <a:bodyPr/>
                    <a:lstStyle/>
                    <a:p>
                      <a:r>
                        <a:rPr lang="en-ZA" sz="1800" dirty="0"/>
                        <a:t>14.8m</a:t>
                      </a:r>
                    </a:p>
                  </a:txBody>
                  <a:tcPr>
                    <a:solidFill>
                      <a:schemeClr val="bg1"/>
                    </a:solidFill>
                  </a:tcPr>
                </a:tc>
                <a:extLst>
                  <a:ext uri="{0D108BD9-81ED-4DB2-BD59-A6C34878D82A}">
                    <a16:rowId xmlns:a16="http://schemas.microsoft.com/office/drawing/2014/main" val="10001"/>
                  </a:ext>
                </a:extLst>
              </a:tr>
              <a:tr h="315459">
                <a:tc>
                  <a:txBody>
                    <a:bodyPr/>
                    <a:lstStyle/>
                    <a:p>
                      <a:r>
                        <a:rPr lang="en-ZA" sz="1800" dirty="0"/>
                        <a:t>HIV prevalence 15-49</a:t>
                      </a:r>
                    </a:p>
                  </a:txBody>
                  <a:tcPr>
                    <a:solidFill>
                      <a:schemeClr val="bg1"/>
                    </a:solidFill>
                  </a:tcPr>
                </a:tc>
                <a:tc>
                  <a:txBody>
                    <a:bodyPr/>
                    <a:lstStyle/>
                    <a:p>
                      <a:r>
                        <a:rPr lang="en-ZA" sz="1800" dirty="0"/>
                        <a:t>18%</a:t>
                      </a:r>
                    </a:p>
                  </a:txBody>
                  <a:tcPr>
                    <a:solidFill>
                      <a:schemeClr val="bg1"/>
                    </a:solidFill>
                  </a:tcPr>
                </a:tc>
                <a:extLst>
                  <a:ext uri="{0D108BD9-81ED-4DB2-BD59-A6C34878D82A}">
                    <a16:rowId xmlns:a16="http://schemas.microsoft.com/office/drawing/2014/main" val="10002"/>
                  </a:ext>
                </a:extLst>
              </a:tr>
              <a:tr h="315459">
                <a:tc>
                  <a:txBody>
                    <a:bodyPr/>
                    <a:lstStyle/>
                    <a:p>
                      <a:r>
                        <a:rPr lang="en-ZA" sz="1800" dirty="0"/>
                        <a:t>MC</a:t>
                      </a:r>
                      <a:r>
                        <a:rPr lang="en-ZA" sz="1800" baseline="0" dirty="0"/>
                        <a:t> prevalence</a:t>
                      </a:r>
                      <a:endParaRPr lang="en-ZA" sz="1800" dirty="0"/>
                    </a:p>
                  </a:txBody>
                  <a:tcPr>
                    <a:solidFill>
                      <a:schemeClr val="bg1"/>
                    </a:solidFill>
                  </a:tcPr>
                </a:tc>
                <a:tc>
                  <a:txBody>
                    <a:bodyPr/>
                    <a:lstStyle/>
                    <a:p>
                      <a:r>
                        <a:rPr lang="en-ZA" sz="1800" dirty="0"/>
                        <a:t>46%</a:t>
                      </a:r>
                    </a:p>
                  </a:txBody>
                  <a:tcPr>
                    <a:solidFill>
                      <a:schemeClr val="bg1"/>
                    </a:solidFill>
                  </a:tcPr>
                </a:tc>
                <a:extLst>
                  <a:ext uri="{0D108BD9-81ED-4DB2-BD59-A6C34878D82A}">
                    <a16:rowId xmlns:a16="http://schemas.microsoft.com/office/drawing/2014/main" val="10003"/>
                  </a:ext>
                </a:extLst>
              </a:tr>
            </a:tbl>
          </a:graphicData>
        </a:graphic>
      </p:graphicFrame>
      <p:sp>
        <p:nvSpPr>
          <p:cNvPr id="16" name="Oval 15"/>
          <p:cNvSpPr/>
          <p:nvPr/>
        </p:nvSpPr>
        <p:spPr>
          <a:xfrm>
            <a:off x="2720752" y="5093850"/>
            <a:ext cx="1349759" cy="1322945"/>
          </a:xfrm>
          <a:prstGeom prst="ellipse">
            <a:avLst/>
          </a:prstGeom>
          <a:solidFill>
            <a:schemeClr val="tx2"/>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ZA" sz="2000" b="1" dirty="0">
                <a:solidFill>
                  <a:prstClr val="white"/>
                </a:solidFill>
              </a:rPr>
              <a:t>2.86m</a:t>
            </a:r>
            <a:endParaRPr lang="en-ZA" sz="1600" b="1" dirty="0">
              <a:solidFill>
                <a:prstClr val="white"/>
              </a:solidFill>
            </a:endParaRPr>
          </a:p>
        </p:txBody>
      </p:sp>
      <p:sp>
        <p:nvSpPr>
          <p:cNvPr id="17" name="TextBox 16"/>
          <p:cNvSpPr txBox="1"/>
          <p:nvPr/>
        </p:nvSpPr>
        <p:spPr>
          <a:xfrm>
            <a:off x="712579" y="5320759"/>
            <a:ext cx="2008173" cy="923330"/>
          </a:xfrm>
          <a:prstGeom prst="rect">
            <a:avLst/>
          </a:prstGeom>
          <a:noFill/>
        </p:spPr>
        <p:txBody>
          <a:bodyPr wrap="square" rtlCol="0">
            <a:spAutoFit/>
          </a:bodyPr>
          <a:lstStyle/>
          <a:p>
            <a:pPr algn="ctr"/>
            <a:r>
              <a:rPr lang="en-ZA" b="1" dirty="0">
                <a:solidFill>
                  <a:srgbClr val="000000"/>
                </a:solidFill>
              </a:rPr>
              <a:t>Total MMCs </a:t>
            </a:r>
          </a:p>
          <a:p>
            <a:pPr algn="ctr"/>
            <a:r>
              <a:rPr lang="en-ZA" b="1" dirty="0">
                <a:solidFill>
                  <a:srgbClr val="000000"/>
                </a:solidFill>
              </a:rPr>
              <a:t>up to end FY16/17</a:t>
            </a:r>
          </a:p>
        </p:txBody>
      </p:sp>
    </p:spTree>
    <p:extLst>
      <p:ext uri="{BB962C8B-B14F-4D97-AF65-F5344CB8AC3E}">
        <p14:creationId xmlns:p14="http://schemas.microsoft.com/office/powerpoint/2010/main" val="39835737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928" y="217196"/>
            <a:ext cx="9185517" cy="639762"/>
          </a:xfrm>
        </p:spPr>
        <p:txBody>
          <a:bodyPr/>
          <a:lstStyle/>
          <a:p>
            <a:r>
              <a:rPr lang="en-GB" sz="3200"/>
              <a:t>Used </a:t>
            </a:r>
            <a:r>
              <a:rPr lang="en-GB" sz="3200" dirty="0"/>
              <a:t>cascade model to review MMC programme</a:t>
            </a:r>
            <a:endParaRPr lang="en-ZA" sz="3200" dirty="0"/>
          </a:p>
        </p:txBody>
      </p:sp>
      <p:sp>
        <p:nvSpPr>
          <p:cNvPr id="3" name="Slide Number Placeholder 2"/>
          <p:cNvSpPr>
            <a:spLocks noGrp="1"/>
          </p:cNvSpPr>
          <p:nvPr>
            <p:ph type="sldNum" sz="quarter" idx="11"/>
          </p:nvPr>
        </p:nvSpPr>
        <p:spPr/>
        <p:txBody>
          <a:bodyPr/>
          <a:lstStyle/>
          <a:p>
            <a:fld id="{256D3EEF-DE4E-429D-8EC4-DDC531AFF587}" type="slidenum">
              <a:rPr lang="en-US" smtClean="0">
                <a:solidFill>
                  <a:srgbClr val="000000"/>
                </a:solidFill>
              </a:rPr>
              <a:pPr/>
              <a:t>5</a:t>
            </a:fld>
            <a:endParaRPr lang="en-US" dirty="0">
              <a:solidFill>
                <a:srgbClr val="000000"/>
              </a:solidFill>
            </a:endParaRPr>
          </a:p>
        </p:txBody>
      </p:sp>
      <p:grpSp>
        <p:nvGrpSpPr>
          <p:cNvPr id="12" name="Group 11"/>
          <p:cNvGrpSpPr/>
          <p:nvPr/>
        </p:nvGrpSpPr>
        <p:grpSpPr>
          <a:xfrm>
            <a:off x="444124" y="1294784"/>
            <a:ext cx="1426760" cy="1426760"/>
            <a:chOff x="848544" y="2450598"/>
            <a:chExt cx="864096" cy="864096"/>
          </a:xfrm>
        </p:grpSpPr>
        <p:sp>
          <p:nvSpPr>
            <p:cNvPr id="13" name="Oval 12"/>
            <p:cNvSpPr/>
            <p:nvPr/>
          </p:nvSpPr>
          <p:spPr>
            <a:xfrm>
              <a:off x="848544" y="2450598"/>
              <a:ext cx="864096" cy="864096"/>
            </a:xfrm>
            <a:prstGeom prst="ellipse">
              <a:avLst/>
            </a:prstGeom>
            <a:ln/>
            <a:effectLst>
              <a:outerShdw blurRad="50800" dist="38100" dir="2700000" algn="tl"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rgbClr val="000000"/>
                </a:solidFill>
              </a:endParaRPr>
            </a:p>
          </p:txBody>
        </p:sp>
        <p:pic>
          <p:nvPicPr>
            <p:cNvPr id="14" name="Picture 2" descr="Image result for writing icon 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850" b="5806"/>
            <a:stretch/>
          </p:blipFill>
          <p:spPr bwMode="auto">
            <a:xfrm>
              <a:off x="1015638" y="2592277"/>
              <a:ext cx="542894" cy="54314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5">
            <a:extLst>
              <a:ext uri="{FF2B5EF4-FFF2-40B4-BE49-F238E27FC236}">
                <a16:creationId xmlns:a16="http://schemas.microsoft.com/office/drawing/2014/main" id="{755F0B27-7E24-426D-89AB-5B8F2268EE27}"/>
              </a:ext>
            </a:extLst>
          </p:cNvPr>
          <p:cNvGrpSpPr/>
          <p:nvPr/>
        </p:nvGrpSpPr>
        <p:grpSpPr>
          <a:xfrm>
            <a:off x="446938" y="2942040"/>
            <a:ext cx="1377957" cy="1418295"/>
            <a:chOff x="1058091" y="2880733"/>
            <a:chExt cx="919758" cy="946683"/>
          </a:xfrm>
          <a:effectLst>
            <a:outerShdw blurRad="50800" dist="38100" dir="2700000" algn="tl" rotWithShape="0">
              <a:prstClr val="black">
                <a:alpha val="40000"/>
              </a:prstClr>
            </a:outerShdw>
          </a:effectLst>
        </p:grpSpPr>
        <p:sp>
          <p:nvSpPr>
            <p:cNvPr id="16" name="Oval 15"/>
            <p:cNvSpPr/>
            <p:nvPr/>
          </p:nvSpPr>
          <p:spPr>
            <a:xfrm>
              <a:off x="1058091" y="2880733"/>
              <a:ext cx="919758" cy="946683"/>
            </a:xfrm>
            <a:prstGeom prst="ellipse">
              <a:avLst/>
            </a:prstGeom>
            <a:ln/>
          </p:spPr>
          <p:style>
            <a:lnRef idx="3">
              <a:schemeClr val="lt1"/>
            </a:lnRef>
            <a:fillRef idx="1">
              <a:schemeClr val="accent4"/>
            </a:fillRef>
            <a:effectRef idx="1">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rgbClr val="000000"/>
                </a:solidFill>
              </a:endParaRPr>
            </a:p>
          </p:txBody>
        </p:sp>
        <p:pic>
          <p:nvPicPr>
            <p:cNvPr id="22" name="Picture 21" descr="Image result for interview vector"/>
            <p:cNvPicPr>
              <a:picLocks noChangeAspect="1" noChangeArrowheads="1"/>
            </p:cNvPicPr>
            <p:nvPr/>
          </p:nvPicPr>
          <p:blipFill>
            <a:blip r:embed="rId4" cstate="print">
              <a:biLevel thresh="50000"/>
              <a:extLst>
                <a:ext uri="{BEBA8EAE-BF5A-486C-A8C5-ECC9F3942E4B}">
                  <a14:imgProps xmlns:a14="http://schemas.microsoft.com/office/drawing/2010/main">
                    <a14:imgLayer r:embed="rId5">
                      <a14:imgEffect>
                        <a14:artisticMarker/>
                      </a14:imgEffect>
                    </a14:imgLayer>
                  </a14:imgProps>
                </a:ext>
                <a:ext uri="{28A0092B-C50C-407E-A947-70E740481C1C}">
                  <a14:useLocalDpi xmlns:a14="http://schemas.microsoft.com/office/drawing/2010/main" val="0"/>
                </a:ext>
              </a:extLst>
            </a:blip>
            <a:srcRect/>
            <a:stretch>
              <a:fillRect/>
            </a:stretch>
          </p:blipFill>
          <p:spPr bwMode="auto">
            <a:xfrm>
              <a:off x="1190494" y="2986890"/>
              <a:ext cx="685897" cy="685897"/>
            </a:xfrm>
            <a:prstGeom prst="rect">
              <a:avLst/>
            </a:prstGeom>
            <a:ln>
              <a:noFill/>
            </a:ln>
            <a:effectLst/>
            <a:extLst>
              <a:ext uri="{909E8E84-426E-40DD-AFC4-6F175D3DCCD1}">
                <a14:hiddenFill xmlns:a14="http://schemas.microsoft.com/office/drawing/2010/main">
                  <a:solidFill>
                    <a:srgbClr val="FFFFFF"/>
                  </a:solidFill>
                </a14:hiddenFill>
              </a:ext>
            </a:extLst>
          </p:spPr>
        </p:pic>
      </p:grpSp>
      <p:grpSp>
        <p:nvGrpSpPr>
          <p:cNvPr id="7" name="Group 6">
            <a:extLst>
              <a:ext uri="{FF2B5EF4-FFF2-40B4-BE49-F238E27FC236}">
                <a16:creationId xmlns:a16="http://schemas.microsoft.com/office/drawing/2014/main" id="{49A2F963-D52E-4810-A126-8AD3BB3D3796}"/>
              </a:ext>
            </a:extLst>
          </p:cNvPr>
          <p:cNvGrpSpPr/>
          <p:nvPr/>
        </p:nvGrpSpPr>
        <p:grpSpPr>
          <a:xfrm>
            <a:off x="383099" y="4579492"/>
            <a:ext cx="1441796" cy="1441796"/>
            <a:chOff x="1162556" y="4435476"/>
            <a:chExt cx="864096" cy="864096"/>
          </a:xfrm>
          <a:effectLst>
            <a:outerShdw blurRad="50800" dist="38100" dir="2700000" algn="tl" rotWithShape="0">
              <a:prstClr val="black">
                <a:alpha val="40000"/>
              </a:prstClr>
            </a:outerShdw>
          </a:effectLst>
        </p:grpSpPr>
        <p:sp>
          <p:nvSpPr>
            <p:cNvPr id="19" name="Oval 18"/>
            <p:cNvSpPr/>
            <p:nvPr/>
          </p:nvSpPr>
          <p:spPr>
            <a:xfrm>
              <a:off x="1162556" y="4435476"/>
              <a:ext cx="864096" cy="864096"/>
            </a:xfrm>
            <a:prstGeom prst="ellipse">
              <a:avLst/>
            </a:prstGeom>
            <a:ln/>
          </p:spPr>
          <p:style>
            <a:lnRef idx="3">
              <a:schemeClr val="lt1"/>
            </a:lnRef>
            <a:fillRef idx="1">
              <a:schemeClr val="accent4"/>
            </a:fillRef>
            <a:effectRef idx="1">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rgbClr val="000000"/>
                </a:solidFill>
              </a:endParaRPr>
            </a:p>
          </p:txBody>
        </p:sp>
        <p:pic>
          <p:nvPicPr>
            <p:cNvPr id="4" name="Picture 3"/>
            <p:cNvPicPr>
              <a:picLocks noChangeAspect="1"/>
            </p:cNvPicPr>
            <p:nvPr/>
          </p:nvPicPr>
          <p:blipFill rotWithShape="1">
            <a:blip r:embed="rId6" cstate="print">
              <a:extLst>
                <a:ext uri="{28A0092B-C50C-407E-A947-70E740481C1C}">
                  <a14:useLocalDpi xmlns:a14="http://schemas.microsoft.com/office/drawing/2010/main" val="0"/>
                </a:ext>
              </a:extLst>
            </a:blip>
            <a:srcRect l="9051" t="11150" r="10100" b="19551"/>
            <a:stretch/>
          </p:blipFill>
          <p:spPr>
            <a:xfrm>
              <a:off x="1251768" y="4580116"/>
              <a:ext cx="673255" cy="577076"/>
            </a:xfrm>
            <a:prstGeom prst="rect">
              <a:avLst/>
            </a:prstGeom>
          </p:spPr>
        </p:pic>
      </p:grpSp>
      <p:grpSp>
        <p:nvGrpSpPr>
          <p:cNvPr id="11" name="Group 10">
            <a:extLst>
              <a:ext uri="{FF2B5EF4-FFF2-40B4-BE49-F238E27FC236}">
                <a16:creationId xmlns:a16="http://schemas.microsoft.com/office/drawing/2014/main" id="{A8C0F09E-A6DE-4DD0-9F35-7BF160575EB5}"/>
              </a:ext>
            </a:extLst>
          </p:cNvPr>
          <p:cNvGrpSpPr/>
          <p:nvPr/>
        </p:nvGrpSpPr>
        <p:grpSpPr>
          <a:xfrm>
            <a:off x="1947080" y="1147095"/>
            <a:ext cx="7560000" cy="1503662"/>
            <a:chOff x="2144687" y="1080540"/>
            <a:chExt cx="7560000" cy="1503662"/>
          </a:xfrm>
        </p:grpSpPr>
        <p:sp>
          <p:nvSpPr>
            <p:cNvPr id="8" name="Rectangle: Rounded Corners 7"/>
            <p:cNvSpPr/>
            <p:nvPr/>
          </p:nvSpPr>
          <p:spPr>
            <a:xfrm>
              <a:off x="2288702" y="1196975"/>
              <a:ext cx="7290717" cy="1387227"/>
            </a:xfrm>
            <a:prstGeom prst="roundRect">
              <a:avLst/>
            </a:prstGeom>
            <a:solidFill>
              <a:schemeClr val="bg1">
                <a:lumMod val="95000"/>
              </a:schemeClr>
            </a:solidFill>
            <a:ln w="28575" cmpd="sng">
              <a:solidFill>
                <a:schemeClr val="bg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1450" indent="-171450" algn="ctr">
                <a:buFont typeface="Arial" panose="020B0604020202020204" pitchFamily="34" charset="0"/>
                <a:buChar char="•"/>
              </a:pPr>
              <a:endParaRPr lang="en-ZA" sz="1600" dirty="0">
                <a:solidFill>
                  <a:srgbClr val="000000"/>
                </a:solidFill>
              </a:endParaRPr>
            </a:p>
            <a:p>
              <a:pPr marL="171450" indent="-171450" algn="ctr">
                <a:buFont typeface="Arial" panose="020B0604020202020204" pitchFamily="34" charset="0"/>
                <a:buChar char="•"/>
              </a:pPr>
              <a:r>
                <a:rPr lang="en-ZA" dirty="0">
                  <a:solidFill>
                    <a:srgbClr val="000000"/>
                  </a:solidFill>
                </a:rPr>
                <a:t>MMC statistics</a:t>
              </a:r>
            </a:p>
            <a:p>
              <a:pPr marL="171450" indent="-171450" algn="ctr">
                <a:buFont typeface="Arial" panose="020B0604020202020204" pitchFamily="34" charset="0"/>
                <a:buChar char="•"/>
              </a:pPr>
              <a:r>
                <a:rPr lang="en-ZA" dirty="0">
                  <a:solidFill>
                    <a:srgbClr val="000000"/>
                  </a:solidFill>
                </a:rPr>
                <a:t>Journal articles</a:t>
              </a:r>
            </a:p>
            <a:p>
              <a:pPr marL="171450" indent="-171450" algn="ctr">
                <a:buFont typeface="Arial" panose="020B0604020202020204" pitchFamily="34" charset="0"/>
                <a:buChar char="•"/>
              </a:pPr>
              <a:r>
                <a:rPr lang="en-ZA" dirty="0">
                  <a:solidFill>
                    <a:srgbClr val="000000"/>
                  </a:solidFill>
                </a:rPr>
                <a:t>PEPFAR partners demand creation documents</a:t>
              </a:r>
            </a:p>
          </p:txBody>
        </p:sp>
        <p:sp>
          <p:nvSpPr>
            <p:cNvPr id="5" name="Rectangle: Rounded Corners 4">
              <a:extLst>
                <a:ext uri="{FF2B5EF4-FFF2-40B4-BE49-F238E27FC236}">
                  <a16:creationId xmlns:a16="http://schemas.microsoft.com/office/drawing/2014/main" id="{0F80D45E-FE8D-4405-9CEF-6095B9D4DCEB}"/>
                </a:ext>
              </a:extLst>
            </p:cNvPr>
            <p:cNvSpPr/>
            <p:nvPr/>
          </p:nvSpPr>
          <p:spPr>
            <a:xfrm>
              <a:off x="2144687" y="1080540"/>
              <a:ext cx="7560000" cy="468000"/>
            </a:xfrm>
            <a:prstGeom prst="roundRect">
              <a:avLst>
                <a:gd name="adj" fmla="val 50000"/>
              </a:avLst>
            </a:prstGeom>
            <a:solidFill>
              <a:schemeClr val="bg2">
                <a:lumMod val="75000"/>
              </a:schemeClr>
            </a:solidFill>
            <a:ln w="9525" cmpd="sng">
              <a:solidFill>
                <a:schemeClr val="bg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ZA" b="1" dirty="0">
                  <a:solidFill>
                    <a:schemeClr val="bg1"/>
                  </a:solidFill>
                </a:rPr>
                <a:t>Literature and document review</a:t>
              </a:r>
            </a:p>
          </p:txBody>
        </p:sp>
      </p:grpSp>
      <p:grpSp>
        <p:nvGrpSpPr>
          <p:cNvPr id="21" name="Group 20">
            <a:extLst>
              <a:ext uri="{FF2B5EF4-FFF2-40B4-BE49-F238E27FC236}">
                <a16:creationId xmlns:a16="http://schemas.microsoft.com/office/drawing/2014/main" id="{E5039F57-7E56-4193-9663-00393ABB4842}"/>
              </a:ext>
            </a:extLst>
          </p:cNvPr>
          <p:cNvGrpSpPr/>
          <p:nvPr/>
        </p:nvGrpSpPr>
        <p:grpSpPr>
          <a:xfrm>
            <a:off x="1956453" y="2767048"/>
            <a:ext cx="7560000" cy="1272280"/>
            <a:chOff x="2144689" y="2554126"/>
            <a:chExt cx="7560000" cy="1272280"/>
          </a:xfrm>
        </p:grpSpPr>
        <p:sp>
          <p:nvSpPr>
            <p:cNvPr id="15" name="Rectangle: Rounded Corners 14">
              <a:extLst>
                <a:ext uri="{FF2B5EF4-FFF2-40B4-BE49-F238E27FC236}">
                  <a16:creationId xmlns:a16="http://schemas.microsoft.com/office/drawing/2014/main" id="{4F70C896-4858-4371-93A6-5A7901F41CED}"/>
                </a:ext>
              </a:extLst>
            </p:cNvPr>
            <p:cNvSpPr/>
            <p:nvPr/>
          </p:nvSpPr>
          <p:spPr>
            <a:xfrm>
              <a:off x="2288702" y="2685214"/>
              <a:ext cx="7248249" cy="1141192"/>
            </a:xfrm>
            <a:prstGeom prst="roundRect">
              <a:avLst/>
            </a:prstGeom>
            <a:solidFill>
              <a:schemeClr val="bg1">
                <a:lumMod val="95000"/>
              </a:schemeClr>
            </a:solidFill>
            <a:ln w="28575" cmpd="sng">
              <a:solidFill>
                <a:schemeClr val="bg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1450" indent="-171450" algn="ctr">
                <a:buFont typeface="Arial" panose="020B0604020202020204" pitchFamily="34" charset="0"/>
                <a:buChar char="•"/>
              </a:pPr>
              <a:endParaRPr lang="en-ZA" sz="1600" dirty="0">
                <a:solidFill>
                  <a:srgbClr val="000000"/>
                </a:solidFill>
              </a:endParaRPr>
            </a:p>
            <a:p>
              <a:pPr marL="171450" indent="-171450" algn="ctr">
                <a:buFont typeface="Arial" panose="020B0604020202020204" pitchFamily="34" charset="0"/>
                <a:buChar char="•"/>
              </a:pPr>
              <a:r>
                <a:rPr lang="en-ZA" dirty="0">
                  <a:solidFill>
                    <a:srgbClr val="000000"/>
                  </a:solidFill>
                </a:rPr>
                <a:t>PEPFAR implementation partners</a:t>
              </a:r>
            </a:p>
            <a:p>
              <a:pPr marL="171450" indent="-171450" algn="ctr">
                <a:buFont typeface="Arial" panose="020B0604020202020204" pitchFamily="34" charset="0"/>
                <a:buChar char="•"/>
              </a:pPr>
              <a:r>
                <a:rPr lang="en-ZA" dirty="0">
                  <a:solidFill>
                    <a:srgbClr val="000000"/>
                  </a:solidFill>
                </a:rPr>
                <a:t>General Practitioners (GPs</a:t>
              </a:r>
              <a:r>
                <a:rPr lang="en-ZA" sz="1600" dirty="0">
                  <a:solidFill>
                    <a:srgbClr val="000000"/>
                  </a:solidFill>
                </a:rPr>
                <a:t>)</a:t>
              </a:r>
            </a:p>
          </p:txBody>
        </p:sp>
        <p:sp>
          <p:nvSpPr>
            <p:cNvPr id="17" name="Rectangle: Rounded Corners 16">
              <a:extLst>
                <a:ext uri="{FF2B5EF4-FFF2-40B4-BE49-F238E27FC236}">
                  <a16:creationId xmlns:a16="http://schemas.microsoft.com/office/drawing/2014/main" id="{DC040C66-6ECC-447B-851A-C8B372B66D91}"/>
                </a:ext>
              </a:extLst>
            </p:cNvPr>
            <p:cNvSpPr/>
            <p:nvPr/>
          </p:nvSpPr>
          <p:spPr>
            <a:xfrm>
              <a:off x="2144689" y="2554126"/>
              <a:ext cx="7560000" cy="468000"/>
            </a:xfrm>
            <a:prstGeom prst="roundRect">
              <a:avLst>
                <a:gd name="adj" fmla="val 50000"/>
              </a:avLst>
            </a:prstGeom>
            <a:solidFill>
              <a:schemeClr val="bg2">
                <a:lumMod val="75000"/>
              </a:schemeClr>
            </a:solidFill>
            <a:ln w="9525" cmpd="sng">
              <a:solidFill>
                <a:schemeClr val="bg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ZA" b="1" dirty="0">
                  <a:solidFill>
                    <a:schemeClr val="bg1"/>
                  </a:solidFill>
                </a:rPr>
                <a:t>National key informant interviews</a:t>
              </a:r>
            </a:p>
          </p:txBody>
        </p:sp>
      </p:grpSp>
      <p:grpSp>
        <p:nvGrpSpPr>
          <p:cNvPr id="23" name="Group 22">
            <a:extLst>
              <a:ext uri="{FF2B5EF4-FFF2-40B4-BE49-F238E27FC236}">
                <a16:creationId xmlns:a16="http://schemas.microsoft.com/office/drawing/2014/main" id="{7310910B-11A1-4D20-9DA9-6A58A60B0A93}"/>
              </a:ext>
            </a:extLst>
          </p:cNvPr>
          <p:cNvGrpSpPr/>
          <p:nvPr/>
        </p:nvGrpSpPr>
        <p:grpSpPr>
          <a:xfrm>
            <a:off x="1947080" y="4197803"/>
            <a:ext cx="7560000" cy="2255533"/>
            <a:chOff x="2130420" y="4011195"/>
            <a:chExt cx="7560000" cy="2255533"/>
          </a:xfrm>
        </p:grpSpPr>
        <p:sp>
          <p:nvSpPr>
            <p:cNvPr id="18" name="Rectangle: Rounded Corners 17">
              <a:extLst>
                <a:ext uri="{FF2B5EF4-FFF2-40B4-BE49-F238E27FC236}">
                  <a16:creationId xmlns:a16="http://schemas.microsoft.com/office/drawing/2014/main" id="{0001481F-5F6E-47F1-866F-A2C60D086157}"/>
                </a:ext>
              </a:extLst>
            </p:cNvPr>
            <p:cNvSpPr/>
            <p:nvPr/>
          </p:nvSpPr>
          <p:spPr>
            <a:xfrm>
              <a:off x="2286831" y="4260038"/>
              <a:ext cx="7288732" cy="2006690"/>
            </a:xfrm>
            <a:prstGeom prst="roundRect">
              <a:avLst/>
            </a:prstGeom>
            <a:solidFill>
              <a:schemeClr val="bg1">
                <a:lumMod val="95000"/>
              </a:schemeClr>
            </a:solidFill>
            <a:ln w="28575" cmpd="sng">
              <a:solidFill>
                <a:schemeClr val="bg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1450" indent="-171450" algn="ctr">
                <a:buFont typeface="Arial" panose="020B0604020202020204" pitchFamily="34" charset="0"/>
                <a:buChar char="•"/>
              </a:pPr>
              <a:endParaRPr lang="en-ZA" sz="1600" dirty="0">
                <a:solidFill>
                  <a:srgbClr val="000000"/>
                </a:solidFill>
              </a:endParaRPr>
            </a:p>
            <a:p>
              <a:pPr marL="171450" indent="-171450" algn="ctr">
                <a:buFont typeface="Arial" panose="020B0604020202020204" pitchFamily="34" charset="0"/>
                <a:buChar char="•"/>
              </a:pPr>
              <a:r>
                <a:rPr lang="en-ZA" dirty="0">
                  <a:solidFill>
                    <a:srgbClr val="000000"/>
                  </a:solidFill>
                </a:rPr>
                <a:t>135 interviews were conducted in 19 districts in Gauteng, Kwa-Zulu Natal, and  Mpumalanga</a:t>
              </a:r>
            </a:p>
            <a:p>
              <a:pPr marL="171450" indent="-171450" algn="ctr">
                <a:buFont typeface="Arial" panose="020B0604020202020204" pitchFamily="34" charset="0"/>
                <a:buChar char="•"/>
              </a:pPr>
              <a:r>
                <a:rPr lang="en-ZA" dirty="0">
                  <a:solidFill>
                    <a:srgbClr val="000000"/>
                  </a:solidFill>
                </a:rPr>
                <a:t>Interviewees included: MMC programme managers, District HAST Coordinators, demand generation outreach workers (e.g. PHCWBOTs, traditional mobilisers), ACSM managers, clinic-based NGO service delivery partners </a:t>
              </a:r>
            </a:p>
          </p:txBody>
        </p:sp>
        <p:sp>
          <p:nvSpPr>
            <p:cNvPr id="20" name="Rectangle: Rounded Corners 19">
              <a:extLst>
                <a:ext uri="{FF2B5EF4-FFF2-40B4-BE49-F238E27FC236}">
                  <a16:creationId xmlns:a16="http://schemas.microsoft.com/office/drawing/2014/main" id="{26EEAFB6-E6AE-42DF-8CE4-D2AED41F1AA2}"/>
                </a:ext>
              </a:extLst>
            </p:cNvPr>
            <p:cNvSpPr/>
            <p:nvPr/>
          </p:nvSpPr>
          <p:spPr>
            <a:xfrm>
              <a:off x="2130420" y="4011195"/>
              <a:ext cx="7560000" cy="468000"/>
            </a:xfrm>
            <a:prstGeom prst="roundRect">
              <a:avLst>
                <a:gd name="adj" fmla="val 50000"/>
              </a:avLst>
            </a:prstGeom>
            <a:solidFill>
              <a:schemeClr val="bg2">
                <a:lumMod val="75000"/>
              </a:schemeClr>
            </a:solidFill>
            <a:ln w="9525" cmpd="sng">
              <a:solidFill>
                <a:schemeClr val="bg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ZA" b="1" dirty="0">
                  <a:solidFill>
                    <a:schemeClr val="bg1"/>
                  </a:solidFill>
                </a:rPr>
                <a:t>District and provincial level interviews</a:t>
              </a:r>
            </a:p>
          </p:txBody>
        </p:sp>
      </p:grpSp>
    </p:spTree>
    <p:extLst>
      <p:ext uri="{BB962C8B-B14F-4D97-AF65-F5344CB8AC3E}">
        <p14:creationId xmlns:p14="http://schemas.microsoft.com/office/powerpoint/2010/main" val="910567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34D2A35-45B1-40C0-991D-7CDB463B5305}"/>
              </a:ext>
            </a:extLst>
          </p:cNvPr>
          <p:cNvGraphicFramePr>
            <a:graphicFrameLocks noChangeAspect="1"/>
          </p:cNvGraphicFramePr>
          <p:nvPr>
            <p:custDataLst>
              <p:tags r:id="rId2"/>
            </p:custDataLst>
            <p:extLst>
              <p:ext uri="{D42A27DB-BD31-4B8C-83A1-F6EECF244321}">
                <p14:modId xmlns:p14="http://schemas.microsoft.com/office/powerpoint/2010/main" val="293221507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028" name="think-cell Slide" r:id="rId5" imgW="395" imgH="394" progId="TCLayout.ActiveDocument.1">
                  <p:embed/>
                </p:oleObj>
              </mc:Choice>
              <mc:Fallback>
                <p:oleObj name="think-cell Slide" r:id="rId5" imgW="395" imgH="394"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graphicFrame>
        <p:nvGraphicFramePr>
          <p:cNvPr id="2" name="Chart 1">
            <a:extLst>
              <a:ext uri="{FF2B5EF4-FFF2-40B4-BE49-F238E27FC236}">
                <a16:creationId xmlns:a16="http://schemas.microsoft.com/office/drawing/2014/main" id="{2385C831-B154-438F-B8D8-215B182107C7}"/>
              </a:ext>
            </a:extLst>
          </p:cNvPr>
          <p:cNvGraphicFramePr>
            <a:graphicFrameLocks/>
          </p:cNvGraphicFramePr>
          <p:nvPr>
            <p:extLst>
              <p:ext uri="{D42A27DB-BD31-4B8C-83A1-F6EECF244321}">
                <p14:modId xmlns:p14="http://schemas.microsoft.com/office/powerpoint/2010/main" val="470783398"/>
              </p:ext>
            </p:extLst>
          </p:nvPr>
        </p:nvGraphicFramePr>
        <p:xfrm>
          <a:off x="19451" y="1521563"/>
          <a:ext cx="9556750" cy="5572124"/>
        </p:xfrm>
        <a:graphic>
          <a:graphicData uri="http://schemas.openxmlformats.org/drawingml/2006/chart">
            <c:chart xmlns:c="http://schemas.openxmlformats.org/drawingml/2006/chart" xmlns:r="http://schemas.openxmlformats.org/officeDocument/2006/relationships" r:id="rId7"/>
          </a:graphicData>
        </a:graphic>
      </p:graphicFrame>
      <p:sp>
        <p:nvSpPr>
          <p:cNvPr id="13" name="TextBox 12">
            <a:extLst>
              <a:ext uri="{FF2B5EF4-FFF2-40B4-BE49-F238E27FC236}">
                <a16:creationId xmlns:a16="http://schemas.microsoft.com/office/drawing/2014/main" id="{79B9E133-B8F8-4496-A029-1BDB7F0AB0BC}"/>
              </a:ext>
            </a:extLst>
          </p:cNvPr>
          <p:cNvSpPr txBox="1"/>
          <p:nvPr/>
        </p:nvSpPr>
        <p:spPr>
          <a:xfrm>
            <a:off x="70391" y="545173"/>
            <a:ext cx="1686091" cy="1498819"/>
          </a:xfrm>
          <a:prstGeom prst="roundRect">
            <a:avLst/>
          </a:prstGeom>
          <a:ln>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wrap="square" lIns="108000" tIns="61200" rIns="108000" bIns="61200" rtlCol="0" anchor="ctr">
            <a:spAutoFit/>
          </a:bodyPr>
          <a:lstStyle/>
          <a:p>
            <a:pPr algn="ctr"/>
            <a:r>
              <a:rPr lang="en-ZA" sz="1600" b="1" dirty="0">
                <a:latin typeface="Arial"/>
                <a:cs typeface="Arial"/>
              </a:rPr>
              <a:t>Target: </a:t>
            </a:r>
            <a:r>
              <a:rPr lang="en-ZA" sz="1600" dirty="0">
                <a:latin typeface="Arial"/>
                <a:cs typeface="Arial"/>
              </a:rPr>
              <a:t>number of uncircumcised men being targeted</a:t>
            </a:r>
          </a:p>
        </p:txBody>
      </p:sp>
      <p:sp>
        <p:nvSpPr>
          <p:cNvPr id="14" name="TextBox 13">
            <a:extLst>
              <a:ext uri="{FF2B5EF4-FFF2-40B4-BE49-F238E27FC236}">
                <a16:creationId xmlns:a16="http://schemas.microsoft.com/office/drawing/2014/main" id="{B41D2871-D204-420E-A822-256CDE3EA440}"/>
              </a:ext>
            </a:extLst>
          </p:cNvPr>
          <p:cNvSpPr txBox="1"/>
          <p:nvPr/>
        </p:nvSpPr>
        <p:spPr>
          <a:xfrm>
            <a:off x="1424608" y="1551515"/>
            <a:ext cx="1401080" cy="1226404"/>
          </a:xfrm>
          <a:prstGeom prst="roundRect">
            <a:avLst/>
          </a:prstGeom>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wrap="square" lIns="108000" tIns="61200" rIns="108000" bIns="61200" rtlCol="0" anchor="ctr">
            <a:spAutoFit/>
          </a:bodyPr>
          <a:lstStyle/>
          <a:p>
            <a:pPr algn="ctr"/>
            <a:r>
              <a:rPr lang="en-ZA" sz="1600" b="1" dirty="0">
                <a:latin typeface="Arial"/>
                <a:cs typeface="Arial"/>
              </a:rPr>
              <a:t>Reach: </a:t>
            </a:r>
            <a:r>
              <a:rPr lang="en-ZA" sz="1600" dirty="0">
                <a:latin typeface="Arial"/>
                <a:cs typeface="Arial"/>
              </a:rPr>
              <a:t>demand creation activities</a:t>
            </a:r>
          </a:p>
        </p:txBody>
      </p:sp>
      <p:sp>
        <p:nvSpPr>
          <p:cNvPr id="18" name="TextBox 17">
            <a:extLst>
              <a:ext uri="{FF2B5EF4-FFF2-40B4-BE49-F238E27FC236}">
                <a16:creationId xmlns:a16="http://schemas.microsoft.com/office/drawing/2014/main" id="{935CE978-951C-4040-9B3A-004A9D2BCA5A}"/>
              </a:ext>
            </a:extLst>
          </p:cNvPr>
          <p:cNvSpPr txBox="1"/>
          <p:nvPr/>
        </p:nvSpPr>
        <p:spPr>
          <a:xfrm>
            <a:off x="8265368" y="3316016"/>
            <a:ext cx="1402424" cy="1724785"/>
          </a:xfrm>
          <a:prstGeom prst="roundRect">
            <a:avLst/>
          </a:prstGeom>
          <a:ln>
            <a:solidFill>
              <a:schemeClr val="accent3">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lIns="108000" tIns="61200" rIns="108000" bIns="61200" rtlCol="0" anchor="ctr">
            <a:spAutoFit/>
          </a:bodyPr>
          <a:lstStyle/>
          <a:p>
            <a:pPr algn="ctr"/>
            <a:r>
              <a:rPr lang="en-ZA" sz="1600" b="1" dirty="0">
                <a:latin typeface="Arial"/>
                <a:cs typeface="Arial"/>
              </a:rPr>
              <a:t>Follow-up: </a:t>
            </a:r>
            <a:r>
              <a:rPr lang="en-ZA" sz="1600" dirty="0">
                <a:latin typeface="Arial"/>
                <a:cs typeface="Arial"/>
              </a:rPr>
              <a:t>recovery time, condom use &amp; counselling</a:t>
            </a:r>
          </a:p>
        </p:txBody>
      </p:sp>
      <p:sp>
        <p:nvSpPr>
          <p:cNvPr id="19" name="TextBox 18">
            <a:extLst>
              <a:ext uri="{FF2B5EF4-FFF2-40B4-BE49-F238E27FC236}">
                <a16:creationId xmlns:a16="http://schemas.microsoft.com/office/drawing/2014/main" id="{695DC2E8-A384-4B19-BEC6-6823B741B7E3}"/>
              </a:ext>
            </a:extLst>
          </p:cNvPr>
          <p:cNvSpPr txBox="1"/>
          <p:nvPr/>
        </p:nvSpPr>
        <p:spPr>
          <a:xfrm>
            <a:off x="2648744" y="2080668"/>
            <a:ext cx="1586047" cy="1771234"/>
          </a:xfrm>
          <a:prstGeom prst="roundRect">
            <a:avLst/>
          </a:prstGeom>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wrap="square" lIns="108000" tIns="61200" rIns="108000" bIns="61200" rtlCol="0" anchor="ctr">
            <a:spAutoFit/>
          </a:bodyPr>
          <a:lstStyle/>
          <a:p>
            <a:pPr algn="ctr"/>
            <a:r>
              <a:rPr lang="en-ZA" sz="1600" b="1" dirty="0">
                <a:latin typeface="Arial"/>
                <a:cs typeface="Arial"/>
              </a:rPr>
              <a:t>Knowledge: </a:t>
            </a:r>
            <a:r>
              <a:rPr lang="en-ZA" sz="1600" dirty="0">
                <a:latin typeface="Arial"/>
                <a:cs typeface="Arial"/>
              </a:rPr>
              <a:t>number of men who know about the benefits of MMC</a:t>
            </a:r>
          </a:p>
        </p:txBody>
      </p:sp>
      <p:grpSp>
        <p:nvGrpSpPr>
          <p:cNvPr id="4" name="Group 3"/>
          <p:cNvGrpSpPr/>
          <p:nvPr/>
        </p:nvGrpSpPr>
        <p:grpSpPr>
          <a:xfrm>
            <a:off x="1660797" y="407807"/>
            <a:ext cx="2206531" cy="400594"/>
            <a:chOff x="1660797" y="407807"/>
            <a:chExt cx="2206531" cy="400594"/>
          </a:xfrm>
        </p:grpSpPr>
        <p:sp>
          <p:nvSpPr>
            <p:cNvPr id="3" name="TextBox 2">
              <a:extLst>
                <a:ext uri="{FF2B5EF4-FFF2-40B4-BE49-F238E27FC236}">
                  <a16:creationId xmlns:a16="http://schemas.microsoft.com/office/drawing/2014/main" id="{FCE158A8-3C34-48E2-8031-CAD63CE7CF5E}"/>
                </a:ext>
              </a:extLst>
            </p:cNvPr>
            <p:cNvSpPr txBox="1"/>
            <p:nvPr/>
          </p:nvSpPr>
          <p:spPr>
            <a:xfrm>
              <a:off x="2357588" y="407807"/>
              <a:ext cx="1509740" cy="400594"/>
            </a:xfrm>
            <a:prstGeom prst="rect">
              <a:avLst/>
            </a:prstGeom>
            <a:solidFill>
              <a:schemeClr val="tx2"/>
            </a:solidFill>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wrap="square" lIns="108000" tIns="61200" rIns="108000" bIns="61200" rtlCol="0" anchor="ctr">
              <a:spAutoFit/>
            </a:bodyPr>
            <a:lstStyle>
              <a:lvl1pPr algn="ctr">
                <a:defRPr sz="1600" b="1">
                  <a:solidFill>
                    <a:schemeClr val="dk1"/>
                  </a:solidFill>
                  <a:latin typeface="Arial"/>
                  <a:cs typeface="Aria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ZA" sz="1800" dirty="0">
                  <a:solidFill>
                    <a:srgbClr val="FF0000"/>
                  </a:solidFill>
                </a:rPr>
                <a:t>2.5 million</a:t>
              </a:r>
            </a:p>
          </p:txBody>
        </p:sp>
        <p:cxnSp>
          <p:nvCxnSpPr>
            <p:cNvPr id="5" name="Straight Arrow Connector 4">
              <a:extLst>
                <a:ext uri="{FF2B5EF4-FFF2-40B4-BE49-F238E27FC236}">
                  <a16:creationId xmlns:a16="http://schemas.microsoft.com/office/drawing/2014/main" id="{A47F535D-F720-44CD-A205-8FF4A732C378}"/>
                </a:ext>
              </a:extLst>
            </p:cNvPr>
            <p:cNvCxnSpPr>
              <a:stCxn id="3" idx="1"/>
            </p:cNvCxnSpPr>
            <p:nvPr/>
          </p:nvCxnSpPr>
          <p:spPr>
            <a:xfrm flipH="1">
              <a:off x="1660797" y="608104"/>
              <a:ext cx="696791" cy="35226"/>
            </a:xfrm>
            <a:prstGeom prst="straightConnector1">
              <a:avLst/>
            </a:prstGeom>
            <a:ln w="19050">
              <a:solidFill>
                <a:schemeClr val="tx2"/>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sp>
        <p:nvSpPr>
          <p:cNvPr id="15" name="TextBox 14">
            <a:extLst>
              <a:ext uri="{FF2B5EF4-FFF2-40B4-BE49-F238E27FC236}">
                <a16:creationId xmlns:a16="http://schemas.microsoft.com/office/drawing/2014/main" id="{5323A90D-992C-4B3C-9580-C8ED17926B92}"/>
              </a:ext>
            </a:extLst>
          </p:cNvPr>
          <p:cNvSpPr txBox="1"/>
          <p:nvPr/>
        </p:nvSpPr>
        <p:spPr>
          <a:xfrm>
            <a:off x="4088904" y="2566606"/>
            <a:ext cx="1510955" cy="1498819"/>
          </a:xfrm>
          <a:prstGeom prst="roundRect">
            <a:avLst/>
          </a:prstGeom>
          <a:ln>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wrap="square" lIns="108000" tIns="61200" rIns="108000" bIns="61200" rtlCol="0" anchor="ctr">
            <a:spAutoFit/>
          </a:bodyPr>
          <a:lstStyle/>
          <a:p>
            <a:pPr algn="ctr"/>
            <a:r>
              <a:rPr lang="en-ZA" sz="1600" b="1" dirty="0">
                <a:latin typeface="Arial"/>
                <a:cs typeface="Arial"/>
              </a:rPr>
              <a:t>Supply: </a:t>
            </a:r>
            <a:r>
              <a:rPr lang="en-ZA" sz="1600" dirty="0">
                <a:latin typeface="Arial"/>
                <a:cs typeface="Arial"/>
              </a:rPr>
              <a:t>availability of resources and commodities</a:t>
            </a:r>
          </a:p>
        </p:txBody>
      </p:sp>
      <p:sp>
        <p:nvSpPr>
          <p:cNvPr id="16" name="TextBox 15">
            <a:extLst>
              <a:ext uri="{FF2B5EF4-FFF2-40B4-BE49-F238E27FC236}">
                <a16:creationId xmlns:a16="http://schemas.microsoft.com/office/drawing/2014/main" id="{83F3C363-338B-4840-AAEB-6B33D91BACF6}"/>
              </a:ext>
            </a:extLst>
          </p:cNvPr>
          <p:cNvSpPr txBox="1"/>
          <p:nvPr/>
        </p:nvSpPr>
        <p:spPr>
          <a:xfrm>
            <a:off x="5457056" y="2679589"/>
            <a:ext cx="1741381" cy="1498819"/>
          </a:xfrm>
          <a:prstGeom prst="roundRect">
            <a:avLst/>
          </a:prstGeom>
          <a:ln>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wrap="square" lIns="108000" tIns="61200" rIns="108000" bIns="61200" rtlCol="0" anchor="ctr">
            <a:spAutoFit/>
          </a:bodyPr>
          <a:lstStyle/>
          <a:p>
            <a:pPr algn="ctr"/>
            <a:r>
              <a:rPr lang="en-ZA" sz="1600" b="1" dirty="0">
                <a:latin typeface="Arial"/>
                <a:cs typeface="Arial"/>
              </a:rPr>
              <a:t>Intention: </a:t>
            </a:r>
            <a:r>
              <a:rPr lang="en-ZA" sz="1600" dirty="0">
                <a:latin typeface="Arial"/>
                <a:cs typeface="Arial"/>
              </a:rPr>
              <a:t>uncircumcised men who intend to take up MMC</a:t>
            </a:r>
          </a:p>
        </p:txBody>
      </p:sp>
      <p:sp>
        <p:nvSpPr>
          <p:cNvPr id="17" name="TextBox 16">
            <a:extLst>
              <a:ext uri="{FF2B5EF4-FFF2-40B4-BE49-F238E27FC236}">
                <a16:creationId xmlns:a16="http://schemas.microsoft.com/office/drawing/2014/main" id="{92ED47E0-D9C6-4D3E-90D4-FC8D5D3ED2FF}"/>
              </a:ext>
            </a:extLst>
          </p:cNvPr>
          <p:cNvSpPr txBox="1"/>
          <p:nvPr/>
        </p:nvSpPr>
        <p:spPr>
          <a:xfrm>
            <a:off x="6753200" y="3799975"/>
            <a:ext cx="1715003" cy="953989"/>
          </a:xfrm>
          <a:prstGeom prst="roundRect">
            <a:avLst/>
          </a:prstGeom>
          <a:ln>
            <a:solidFill>
              <a:schemeClr val="accent3">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lIns="108000" tIns="61200" rIns="108000" bIns="61200" rtlCol="0" anchor="ctr">
            <a:spAutoFit/>
          </a:bodyPr>
          <a:lstStyle/>
          <a:p>
            <a:pPr algn="ctr"/>
            <a:r>
              <a:rPr lang="en-ZA" sz="1600" b="1" dirty="0">
                <a:latin typeface="Arial"/>
                <a:cs typeface="Arial"/>
              </a:rPr>
              <a:t>Effectiveness: </a:t>
            </a:r>
            <a:r>
              <a:rPr lang="en-ZA" sz="1600" dirty="0">
                <a:latin typeface="Arial"/>
                <a:cs typeface="Arial"/>
              </a:rPr>
              <a:t>uptake of MMC services</a:t>
            </a:r>
          </a:p>
        </p:txBody>
      </p:sp>
    </p:spTree>
    <p:extLst>
      <p:ext uri="{BB962C8B-B14F-4D97-AF65-F5344CB8AC3E}">
        <p14:creationId xmlns:p14="http://schemas.microsoft.com/office/powerpoint/2010/main" val="1985142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1" nodeType="clickEffect">
                                  <p:stCondLst>
                                    <p:cond delay="0"/>
                                  </p:stCondLst>
                                  <p:childTnLst>
                                    <p:set>
                                      <p:cBhvr>
                                        <p:cTn id="42" dur="1" fill="hold">
                                          <p:stCondLst>
                                            <p:cond delay="0"/>
                                          </p:stCondLst>
                                        </p:cTn>
                                        <p:tgtEl>
                                          <p:spTgt spid="2">
                                            <p:graphicEl>
                                              <a:chart seriesIdx="-3" categoryIdx="-3" bldStep="gridLegend"/>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1" nodeType="clickEffect">
                                  <p:stCondLst>
                                    <p:cond delay="0"/>
                                  </p:stCondLst>
                                  <p:childTnLst>
                                    <p:set>
                                      <p:cBhvr>
                                        <p:cTn id="46" dur="1" fill="hold">
                                          <p:stCondLst>
                                            <p:cond delay="0"/>
                                          </p:stCondLst>
                                        </p:cTn>
                                        <p:tgtEl>
                                          <p:spTgt spid="2">
                                            <p:graphicEl>
                                              <a:chart seriesIdx="0" categoryIdx="-4" bldStep="series"/>
                                            </p:graphic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
                                            <p:graphicEl>
                                              <a:chart seriesIdx="0"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Chart bld="series"/>
        </p:bldSub>
      </p:bldGraphic>
      <p:bldGraphic spid="2" grpId="1" uiExpand="1">
        <p:bldSub>
          <a:bldChart bld="series"/>
        </p:bldSub>
      </p:bldGraphic>
      <p:bldP spid="13" grpId="0" uiExpand="1" animBg="1"/>
      <p:bldP spid="14" grpId="0" uiExpand="1" animBg="1"/>
      <p:bldP spid="18" grpId="0" uiExpand="1" animBg="1"/>
      <p:bldP spid="19" grpId="0" uiExpand="1" animBg="1"/>
      <p:bldP spid="15" grpId="0" uiExpand="1" animBg="1"/>
      <p:bldP spid="16" grpId="0" uiExpand="1" animBg="1"/>
      <p:bldP spid="17" grpId="0" uiExpan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256D3EEF-DE4E-429D-8EC4-DDC531AFF587}" type="slidenum">
              <a:rPr lang="en-US" smtClean="0">
                <a:solidFill>
                  <a:srgbClr val="000000"/>
                </a:solidFill>
              </a:rPr>
              <a:pPr/>
              <a:t>7</a:t>
            </a:fld>
            <a:endParaRPr lang="en-US" dirty="0">
              <a:solidFill>
                <a:srgbClr val="000000"/>
              </a:solidFill>
            </a:endParaRPr>
          </a:p>
        </p:txBody>
      </p:sp>
      <p:sp>
        <p:nvSpPr>
          <p:cNvPr id="6" name="Title 1"/>
          <p:cNvSpPr>
            <a:spLocks noGrp="1"/>
          </p:cNvSpPr>
          <p:nvPr>
            <p:ph type="title"/>
          </p:nvPr>
        </p:nvSpPr>
        <p:spPr/>
        <p:txBody>
          <a:bodyPr/>
          <a:lstStyle/>
          <a:p>
            <a:pPr marL="0" lvl="2"/>
            <a:r>
              <a:rPr lang="en-ZA" sz="3200" b="1" dirty="0">
                <a:solidFill>
                  <a:srgbClr val="000000"/>
                </a:solidFill>
              </a:rPr>
              <a:t>Knowledge</a:t>
            </a:r>
            <a:r>
              <a:rPr lang="en-ZA" sz="3200" dirty="0">
                <a:solidFill>
                  <a:srgbClr val="000000"/>
                </a:solidFill>
              </a:rPr>
              <a:t> of MMC benefits are quite high, but there is still a need to reinforce these messages</a:t>
            </a:r>
          </a:p>
        </p:txBody>
      </p:sp>
      <p:graphicFrame>
        <p:nvGraphicFramePr>
          <p:cNvPr id="8" name="Chart 7">
            <a:extLst>
              <a:ext uri="{FF2B5EF4-FFF2-40B4-BE49-F238E27FC236}">
                <a16:creationId xmlns:a16="http://schemas.microsoft.com/office/drawing/2014/main" id="{2385C831-B154-438F-B8D8-215B182107C7}"/>
              </a:ext>
            </a:extLst>
          </p:cNvPr>
          <p:cNvGraphicFramePr>
            <a:graphicFrameLocks/>
          </p:cNvGraphicFramePr>
          <p:nvPr>
            <p:extLst>
              <p:ext uri="{D42A27DB-BD31-4B8C-83A1-F6EECF244321}">
                <p14:modId xmlns:p14="http://schemas.microsoft.com/office/powerpoint/2010/main" val="513204423"/>
              </p:ext>
            </p:extLst>
          </p:nvPr>
        </p:nvGraphicFramePr>
        <p:xfrm>
          <a:off x="19451" y="1521563"/>
          <a:ext cx="9556750" cy="5572124"/>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p:cNvSpPr/>
          <p:nvPr/>
        </p:nvSpPr>
        <p:spPr>
          <a:xfrm>
            <a:off x="3008784" y="3789040"/>
            <a:ext cx="1296144" cy="2770951"/>
          </a:xfrm>
          <a:prstGeom prst="rect">
            <a:avLst/>
          </a:prstGeom>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tx1"/>
              </a:solidFill>
            </a:endParaRPr>
          </a:p>
        </p:txBody>
      </p:sp>
    </p:spTree>
    <p:extLst>
      <p:ext uri="{BB962C8B-B14F-4D97-AF65-F5344CB8AC3E}">
        <p14:creationId xmlns:p14="http://schemas.microsoft.com/office/powerpoint/2010/main" val="2197135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5064" name="think-cell Slide" r:id="rId5" imgW="421" imgH="423" progId="TCLayout.ActiveDocument.1">
                  <p:embed/>
                </p:oleObj>
              </mc:Choice>
              <mc:Fallback>
                <p:oleObj name="think-cell Slide" r:id="rId5" imgW="421" imgH="423"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367928" y="268639"/>
            <a:ext cx="8464222" cy="639762"/>
          </a:xfrm>
        </p:spPr>
        <p:txBody>
          <a:bodyPr/>
          <a:lstStyle/>
          <a:p>
            <a:r>
              <a:rPr lang="en-ZA" sz="3200" dirty="0"/>
              <a:t>Men know the MMC health benefits, including reducing the risk of HIV and other STIs</a:t>
            </a:r>
            <a:endParaRPr lang="en-US" sz="3200" dirty="0"/>
          </a:p>
        </p:txBody>
      </p:sp>
      <p:sp>
        <p:nvSpPr>
          <p:cNvPr id="3" name="Slide Number Placeholder 2"/>
          <p:cNvSpPr>
            <a:spLocks noGrp="1"/>
          </p:cNvSpPr>
          <p:nvPr>
            <p:ph type="sldNum" sz="quarter" idx="11"/>
          </p:nvPr>
        </p:nvSpPr>
        <p:spPr/>
        <p:txBody>
          <a:bodyPr/>
          <a:lstStyle/>
          <a:p>
            <a:fld id="{256D3EEF-DE4E-429D-8EC4-DDC531AFF587}" type="slidenum">
              <a:rPr lang="en-US" smtClean="0">
                <a:solidFill>
                  <a:srgbClr val="000000"/>
                </a:solidFill>
              </a:rPr>
              <a:pPr/>
              <a:t>8</a:t>
            </a:fld>
            <a:endParaRPr lang="en-US" dirty="0">
              <a:solidFill>
                <a:srgbClr val="000000"/>
              </a:solidFill>
            </a:endParaRPr>
          </a:p>
        </p:txBody>
      </p:sp>
      <p:sp>
        <p:nvSpPr>
          <p:cNvPr id="4" name="Text Placeholder 3"/>
          <p:cNvSpPr>
            <a:spLocks noGrp="1"/>
          </p:cNvSpPr>
          <p:nvPr>
            <p:ph type="body" sz="quarter" idx="14"/>
          </p:nvPr>
        </p:nvSpPr>
        <p:spPr/>
        <p:txBody>
          <a:bodyPr/>
          <a:lstStyle/>
          <a:p>
            <a:endParaRPr lang="en-ZA" dirty="0"/>
          </a:p>
        </p:txBody>
      </p:sp>
      <p:pic>
        <p:nvPicPr>
          <p:cNvPr id="21" name="Picture 20"/>
          <p:cNvPicPr>
            <a:picLocks noChangeAspect="1"/>
          </p:cNvPicPr>
          <p:nvPr/>
        </p:nvPicPr>
        <p:blipFill rotWithShape="1">
          <a:blip r:embed="rId7"/>
          <a:srcRect b="17736"/>
          <a:stretch/>
        </p:blipFill>
        <p:spPr>
          <a:xfrm>
            <a:off x="5911960" y="1768114"/>
            <a:ext cx="3678695" cy="4066516"/>
          </a:xfrm>
          <a:prstGeom prst="rect">
            <a:avLst/>
          </a:prstGeom>
        </p:spPr>
      </p:pic>
      <p:pic>
        <p:nvPicPr>
          <p:cNvPr id="22" name="Picture 21"/>
          <p:cNvPicPr>
            <a:picLocks noChangeAspect="1"/>
          </p:cNvPicPr>
          <p:nvPr/>
        </p:nvPicPr>
        <p:blipFill rotWithShape="1">
          <a:blip r:embed="rId8"/>
          <a:srcRect r="3311" b="19990"/>
          <a:stretch/>
        </p:blipFill>
        <p:spPr>
          <a:xfrm>
            <a:off x="349250" y="2306344"/>
            <a:ext cx="5316017" cy="2829314"/>
          </a:xfrm>
          <a:prstGeom prst="rect">
            <a:avLst/>
          </a:prstGeom>
        </p:spPr>
      </p:pic>
    </p:spTree>
    <p:extLst>
      <p:ext uri="{BB962C8B-B14F-4D97-AF65-F5344CB8AC3E}">
        <p14:creationId xmlns:p14="http://schemas.microsoft.com/office/powerpoint/2010/main" val="1900050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256D3EEF-DE4E-429D-8EC4-DDC531AFF587}" type="slidenum">
              <a:rPr lang="en-US" smtClean="0">
                <a:solidFill>
                  <a:srgbClr val="000000"/>
                </a:solidFill>
              </a:rPr>
              <a:pPr/>
              <a:t>9</a:t>
            </a:fld>
            <a:endParaRPr lang="en-US" dirty="0">
              <a:solidFill>
                <a:srgbClr val="000000"/>
              </a:solidFill>
            </a:endParaRPr>
          </a:p>
        </p:txBody>
      </p:sp>
      <p:sp>
        <p:nvSpPr>
          <p:cNvPr id="6" name="Title 1"/>
          <p:cNvSpPr>
            <a:spLocks noGrp="1"/>
          </p:cNvSpPr>
          <p:nvPr>
            <p:ph type="title"/>
          </p:nvPr>
        </p:nvSpPr>
        <p:spPr/>
        <p:txBody>
          <a:bodyPr/>
          <a:lstStyle/>
          <a:p>
            <a:pPr marL="0" lvl="2"/>
            <a:r>
              <a:rPr lang="en-ZA" sz="3200" dirty="0">
                <a:solidFill>
                  <a:srgbClr val="000000"/>
                </a:solidFill>
              </a:rPr>
              <a:t>Men need to move from </a:t>
            </a:r>
            <a:r>
              <a:rPr lang="en-ZA" sz="3200" b="1" dirty="0">
                <a:solidFill>
                  <a:srgbClr val="000000"/>
                </a:solidFill>
              </a:rPr>
              <a:t>knowledge to intention</a:t>
            </a:r>
            <a:r>
              <a:rPr lang="en-ZA" sz="3200" dirty="0">
                <a:solidFill>
                  <a:srgbClr val="000000"/>
                </a:solidFill>
              </a:rPr>
              <a:t> </a:t>
            </a:r>
            <a:endParaRPr lang="en-ZA" sz="3200" b="1" dirty="0">
              <a:solidFill>
                <a:srgbClr val="000000"/>
              </a:solidFill>
            </a:endParaRPr>
          </a:p>
        </p:txBody>
      </p:sp>
      <p:graphicFrame>
        <p:nvGraphicFramePr>
          <p:cNvPr id="8" name="Chart 7">
            <a:extLst>
              <a:ext uri="{FF2B5EF4-FFF2-40B4-BE49-F238E27FC236}">
                <a16:creationId xmlns:a16="http://schemas.microsoft.com/office/drawing/2014/main" id="{2385C831-B154-438F-B8D8-215B182107C7}"/>
              </a:ext>
            </a:extLst>
          </p:cNvPr>
          <p:cNvGraphicFramePr>
            <a:graphicFrameLocks/>
          </p:cNvGraphicFramePr>
          <p:nvPr>
            <p:extLst>
              <p:ext uri="{D42A27DB-BD31-4B8C-83A1-F6EECF244321}">
                <p14:modId xmlns:p14="http://schemas.microsoft.com/office/powerpoint/2010/main" val="3410326629"/>
              </p:ext>
            </p:extLst>
          </p:nvPr>
        </p:nvGraphicFramePr>
        <p:xfrm>
          <a:off x="19451" y="1521563"/>
          <a:ext cx="9556750" cy="55721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1566057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17839&quot;&gt;&lt;version val=&quot;21185&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mruColor&gt;&lt;m_vecMRU length=&quot;16&quot;&gt;&lt;elem m_fUsage=&quot;1.62900000000000000000E+000&quot;&gt;&lt;m_ppcolschidx val=&quot;0&quot;/&gt;&lt;m_rgb r=&quot;ff&quot; g=&quot;f0&quot; b=&quot;ec&quot;/&gt;&lt;/elem&gt;&lt;elem m_fUsage=&quot;1.00000000000000000000E+000&quot;&gt;&lt;m_ppcolschidx val=&quot;0&quot;/&gt;&lt;m_rgb r=&quot;f4&quot; g=&quot;f4&quot; b=&quot;f4&quot;/&gt;&lt;/elem&gt;&lt;elem m_fUsage=&quot;8.10000000000000050000E-001&quot;&gt;&lt;m_ppcolschidx val=&quot;0&quot;/&gt;&lt;m_rgb r=&quot;f8&quot; g=&quot;f9&quot; b=&quot;f2&quot;/&gt;&lt;/elem&gt;&lt;elem m_fUsage=&quot;6.56100000000000130000E-001&quot;&gt;&lt;m_ppcolschidx val=&quot;0&quot;/&gt;&lt;m_rgb r=&quot;fe&quot; g=&quot;8e&quot; b=&quot;7a&quot;/&gt;&lt;/elem&gt;&lt;elem m_fUsage=&quot;6.45068716996665790000E-001&quot;&gt;&lt;m_ppcolschidx val=&quot;0&quot;/&gt;&lt;m_rgb r=&quot;78&quot; g=&quot;0&quot; b=&quot;0&quot;/&gt;&lt;/elem&gt;&lt;elem m_fUsage=&quot;5.90490000000000180000E-001&quot;&gt;&lt;m_ppcolschidx val=&quot;0&quot;/&gt;&lt;m_rgb r=&quot;e8&quot; g=&quot;ba&quot; b=&quot;b5&quot;/&gt;&lt;/elem&gt;&lt;elem m_fUsage=&quot;5.31441000000000160000E-001&quot;&gt;&lt;m_ppcolschidx val=&quot;0&quot;/&gt;&lt;m_rgb r=&quot;82&quot; g=&quot;a0&quot; b=&quot;a0&quot;/&gt;&lt;/elem&gt;&lt;elem m_fUsage=&quot;4.98773075396999220000E-001&quot;&gt;&lt;m_ppcolschidx val=&quot;0&quot;/&gt;&lt;m_rgb r=&quot;a0&quot; g=&quot;b4&quot; b=&quot;64&quot;/&gt;&lt;/elem&gt;&lt;elem m_fUsage=&quot;4.30467210000000160000E-001&quot;&gt;&lt;m_ppcolschidx val=&quot;0&quot;/&gt;&lt;m_rgb r=&quot;4b&quot; g=&quot;4b&quot; b=&quot;4b&quot;/&gt;&lt;/elem&gt;&lt;elem m_fUsage=&quot;3.87420489000000150000E-001&quot;&gt;&lt;m_ppcolschidx val=&quot;0&quot;/&gt;&lt;m_rgb r=&quot;0&quot; g=&quot;5e&quot; b=&quot;bb&quot;/&gt;&lt;/elem&gt;&lt;elem m_fUsage=&quot;3.13810596090000170000E-001&quot;&gt;&lt;m_ppcolschidx val=&quot;0&quot;/&gt;&lt;m_rgb r=&quot;5f&quot; g=&quot;6e&quot; b=&quot;37&quot;/&gt;&lt;/elem&gt;&lt;elem m_fUsage=&quot;2.82429536481000170000E-001&quot;&gt;&lt;m_ppcolschidx val=&quot;0&quot;/&gt;&lt;m_rgb r=&quot;c1&quot; g=&quot;c9&quot; b=&quot;57&quot;/&gt;&lt;/elem&gt;&lt;elem m_fUsage=&quot;2.54186582832900130000E-001&quot;&gt;&lt;m_ppcolschidx val=&quot;0&quot;/&gt;&lt;m_rgb r=&quot;94&quot; g=&quot;c9&quot; b=&quot;ff&quot;/&gt;&lt;/elem&gt;&lt;elem m_fUsage=&quot;2.28767924549610120000E-001&quot;&gt;&lt;m_ppcolschidx val=&quot;0&quot;/&gt;&lt;m_rgb r=&quot;0&quot; g=&quot;28&quot; b=&quot;50&quot;/&gt;&lt;/elem&gt;&lt;elem m_fUsage=&quot;2.05891132094649100000E-001&quot;&gt;&lt;m_ppcolschidx val=&quot;0&quot;/&gt;&lt;m_rgb r=&quot;e2&quot; g=&quot;50&quot; b=&quot;e2&quot;/&gt;&lt;/elem&gt;&lt;elem m_fUsage=&quot;1.85302018885184190000E-001&quot;&gt;&lt;m_ppcolschidx val=&quot;0&quot;/&gt;&lt;m_rgb r=&quot;d4&quot; g=&quot;e9&quot; b=&quot;ff&quot;/&gt;&lt;/elem&gt;&lt;/m_vecMRU&gt;&lt;/m_mruColor&gt;&lt;m_mapectfillschemeMRU&gt;&lt;key val=&quot;0&quot;/&gt;&lt;elem&gt;&lt;m_nPartnerID val=&quot;530&quot;/&gt;&lt;m_nIndex val=&quot;2&quot;/&gt;&lt;/elem&gt;&lt;key val=&quot;1&quot;/&gt;&lt;elem&gt;&lt;m_nPartnerID val=&quot;530&quot;/&gt;&lt;m_nIndex val=&quot;2&quot;/&gt;&lt;/elem&gt;&lt;key val=&quot;3&quot;/&gt;&lt;elem&gt;&lt;m_nPartnerID val=&quot;530&quot;/&gt;&lt;m_nIndex val=&quot;2&quot;/&gt;&lt;/elem&gt;&lt;/m_mapectfillschemeMRU&gt;&lt;m_eweekdayFirstOfWeek val=&quot;1&quot;/&gt;&lt;m_eweekdayFirstOfWorkweek val=&quot;2&quot;/&gt;&lt;m_eweekdayFirstOfWeekend val=&quot;7&quot;/&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chDecimalSymbol17909&gt;.&lt;/m_chDecimalSymbol17909&gt;&lt;m_nGroupingDigits17909 val=&quot;3&quot;/&gt;&lt;m_chGroupingSymbol17909&gt;,&lt;/m_chGroupingSymbol17909&gt;&lt;/m_precDefault&gt;&lt;/CDefaultPrec&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_zo1ySIcfEqfIXBY_gZE2A"/>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9QmufGiGl0ef00tGjwr1_Q"/>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9QmufGiGl0ef00tGjwr1_Q"/>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ogArtYrkRkO0MLzvv7PIm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NQm3Y9LOK0SF8DaLLv3xW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qx.2eFol.Ua5tRvAwwqmS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lmi.nSKHTEG.599E4oJm2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HmZN6.OzmkSW5PYr4.LqX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iA51nGf8ZkGq_54vckmdk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cq5QDgY92ESTYSTa_YeYB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iA51nGf8ZkGq_54vckmdk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cq5QDgY92ESTYSTa_YeYB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iCqfLc2dsU2OpOLLc6ARt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Eqc8G7LzCEqllgkGGSuia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ogArtYrkRkO0MLzvv7PIm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sLPqcedirkupw054F0hsx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_zo1ySIcfEqfIXBY_gZE2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gdgg57TcKkSJpR4XiwOvo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_zo1ySIcfEqfIXBY_gZE2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NQm3Y9LOK0SF8DaLLv3xW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qx.2eFol.Ua5tRvAwwqmS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lmi.nSKHTEG.599E4oJm2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HmZN6.OzmkSW5PYr4.LqX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iA51nGf8ZkGq_54vckmdk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cq5QDgY92ESTYSTa_YeYB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iA51nGf8ZkGq_54vckmdk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cq5QDgY92ESTYSTa_YeYB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iCqfLc2dsU2OpOLLc6ARtw"/>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iCqfLc2dsU2OpOLLc6ARt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Eqc8G7LzCEqllgkGGSuia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ogArtYrkRkO0MLzvv7PIm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sLPqcedirkupw054F0hsx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_zo1ySIcfEqfIXBY_gZE2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gdgg57TcKkSJpR4XiwOvo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_zo1ySIcfEqfIXBY_gZE2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Eqc8G7LzCEqllgkGGSuia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NQm3Y9LOK0SF8DaLLv3xW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qx.2eFol.Ua5tRvAwwqmS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lmi.nSKHTEG.599E4oJm2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HmZN6.OzmkSW5PYr4.LqXQ"/>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iA51nGf8ZkGq_54vckmdk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cq5QDgY92ESTYSTa_YeYBQ"/>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iA51nGf8ZkGq_54vckmdk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cq5QDgY92ESTYSTa_YeYB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ogArtYrkRkO0MLzvv7PImw"/>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iCqfLc2dsU2OpOLLc6ARt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Eqc8G7LzCEqllgkGGSuiag"/>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ogArtYrkRkO0MLzvv7PIm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sLPqcedirkupw054F0hsxg"/>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_zo1ySIcfEqfIXBY_gZE2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gdgg57TcKkSJpR4XiwOvoA"/>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_zo1ySIcfEqfIXBY_gZE2A"/>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NQm3Y9LOK0SF8DaLLv3xW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sLPqcedirkupw054F0hsxg"/>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qx.2eFol.Ua5tRvAwwqmS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lmi.nSKHTEG.599E4oJm2Q"/>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HmZN6.OzmkSW5PYr4.LqXQ"/>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iA51nGf8ZkGq_54vckmdk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cq5QDgY92ESTYSTa_YeYBQ"/>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iA51nGf8ZkGq_54vckmdkg"/>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cq5QDgY92ESTYSTa_YeYBQ"/>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iCqfLc2dsU2OpOLLc6ARt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_zo1ySIcfEqfIXBY_gZE2A"/>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Eqc8G7LzCEqllgkGGSuia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ogArtYrkRkO0MLzvv7PImw"/>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sLPqcedirkupw054F0hsxg"/>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_zo1ySIcfEqfIXBY_gZE2A"/>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gdgg57TcKkSJpR4XiwOvoA"/>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_zo1ySIcfEqfIXBY_gZE2A"/>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NQm3Y9LOK0SF8DaLLv3xW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qx.2eFol.Ua5tRvAwwqmSA"/>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lmi.nSKHTEG.599E4oJm2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gdgg57TcKkSJpR4XiwOvoA"/>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HmZN6.OzmkSW5PYr4.LqXQ"/>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iA51nGf8ZkGq_54vckmdkg"/>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cq5QDgY92ESTYSTa_YeYBQ"/>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iA51nGf8ZkGq_54vckmdkg"/>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cq5QDgY92ESTYSTa_YeYB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Up2e6rejZEmEXTwqmW0sXg"/>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vMhe7e.uuUmUwPxNLFY2vw"/>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o9xeG_V0pkaPMk1p01vPHQ"/>
</p:tagLst>
</file>

<file path=ppt/theme/theme1.xml><?xml version="1.0" encoding="utf-8"?>
<a:theme xmlns:a="http://schemas.openxmlformats.org/drawingml/2006/main" name="G Presentation Template">
  <a:themeElements>
    <a:clrScheme name="G: Colours | 2016">
      <a:dk1>
        <a:srgbClr val="000000"/>
      </a:dk1>
      <a:lt1>
        <a:sysClr val="window" lastClr="FFFFFF"/>
      </a:lt1>
      <a:dk2>
        <a:srgbClr val="72A84E"/>
      </a:dk2>
      <a:lt2>
        <a:srgbClr val="DBD9D6"/>
      </a:lt2>
      <a:accent1>
        <a:srgbClr val="395427"/>
      </a:accent1>
      <a:accent2>
        <a:srgbClr val="557E3A"/>
      </a:accent2>
      <a:accent3>
        <a:srgbClr val="7EBE4D"/>
      </a:accent3>
      <a:accent4>
        <a:srgbClr val="AACC92"/>
      </a:accent4>
      <a:accent5>
        <a:srgbClr val="F2672B"/>
      </a:accent5>
      <a:accent6>
        <a:srgbClr val="DC1E35"/>
      </a:accent6>
      <a:hlink>
        <a:srgbClr val="9C9B9B"/>
      </a:hlink>
      <a:folHlink>
        <a:srgbClr val="6E6E6E"/>
      </a:folHlink>
    </a:clrScheme>
    <a:fontScheme name="Genes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cmpd="sng">
          <a:solidFill>
            <a:schemeClr val="accent1"/>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sz="10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lumMod val="75000"/>
            </a:schemeClr>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effectLst/>
      </a:spPr>
      <a:bodyPr wrap="square" lIns="108000" tIns="61200" rIns="108000" bIns="61200" rtlCol="0" anchor="ctr">
        <a:spAutoFit/>
      </a:bodyPr>
      <a:lstStyle>
        <a:defPPr>
          <a:defRPr sz="1200" dirty="0" smtClean="0">
            <a:latin typeface="Arial"/>
            <a:cs typeface="Arial"/>
          </a:defRPr>
        </a:defPPr>
      </a:lstStyle>
    </a:txDef>
  </a:objectDefaults>
  <a:extraClrSchemeLst/>
</a:theme>
</file>

<file path=ppt/theme/theme2.xml><?xml version="1.0" encoding="utf-8"?>
<a:theme xmlns:a="http://schemas.openxmlformats.org/drawingml/2006/main" name="1_G Presentation Template">
  <a:themeElements>
    <a:clrScheme name="G: Colours | 2016">
      <a:dk1>
        <a:srgbClr val="000000"/>
      </a:dk1>
      <a:lt1>
        <a:sysClr val="window" lastClr="FFFFFF"/>
      </a:lt1>
      <a:dk2>
        <a:srgbClr val="72A84E"/>
      </a:dk2>
      <a:lt2>
        <a:srgbClr val="DBD9D6"/>
      </a:lt2>
      <a:accent1>
        <a:srgbClr val="395427"/>
      </a:accent1>
      <a:accent2>
        <a:srgbClr val="557E3A"/>
      </a:accent2>
      <a:accent3>
        <a:srgbClr val="7EBE4D"/>
      </a:accent3>
      <a:accent4>
        <a:srgbClr val="AACC92"/>
      </a:accent4>
      <a:accent5>
        <a:srgbClr val="F2672B"/>
      </a:accent5>
      <a:accent6>
        <a:srgbClr val="DC1E35"/>
      </a:accent6>
      <a:hlink>
        <a:srgbClr val="9C9B9B"/>
      </a:hlink>
      <a:folHlink>
        <a:srgbClr val="6E6E6E"/>
      </a:folHlink>
    </a:clrScheme>
    <a:fontScheme name="Genes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cmpd="sng">
          <a:solidFill>
            <a:schemeClr val="accent1"/>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sz="10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lumMod val="75000"/>
            </a:schemeClr>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effectLst/>
      </a:spPr>
      <a:bodyPr wrap="square" lIns="108000" tIns="61200" rIns="108000" bIns="61200" rtlCol="0" anchor="ctr">
        <a:spAutoFit/>
      </a:bodyPr>
      <a:lstStyle>
        <a:defPPr>
          <a:defRPr sz="1200" dirty="0" smtClean="0">
            <a:latin typeface="Arial"/>
            <a:cs typeface="Arial"/>
          </a:defRPr>
        </a:defPPr>
      </a:lstStyle>
    </a:txDef>
  </a:objectDefaults>
  <a:extraClrSchemeLst/>
</a:theme>
</file>

<file path=ppt/theme/theme3.xml><?xml version="1.0" encoding="utf-8"?>
<a:theme xmlns:a="http://schemas.openxmlformats.org/drawingml/2006/main" name="2_G Presentation Template">
  <a:themeElements>
    <a:clrScheme name="G: Colours | 2016">
      <a:dk1>
        <a:srgbClr val="000000"/>
      </a:dk1>
      <a:lt1>
        <a:sysClr val="window" lastClr="FFFFFF"/>
      </a:lt1>
      <a:dk2>
        <a:srgbClr val="72A84E"/>
      </a:dk2>
      <a:lt2>
        <a:srgbClr val="DBD9D6"/>
      </a:lt2>
      <a:accent1>
        <a:srgbClr val="395427"/>
      </a:accent1>
      <a:accent2>
        <a:srgbClr val="557E3A"/>
      </a:accent2>
      <a:accent3>
        <a:srgbClr val="7EBE4D"/>
      </a:accent3>
      <a:accent4>
        <a:srgbClr val="AACC92"/>
      </a:accent4>
      <a:accent5>
        <a:srgbClr val="F2672B"/>
      </a:accent5>
      <a:accent6>
        <a:srgbClr val="DC1E35"/>
      </a:accent6>
      <a:hlink>
        <a:srgbClr val="9C9B9B"/>
      </a:hlink>
      <a:folHlink>
        <a:srgbClr val="6E6E6E"/>
      </a:folHlink>
    </a:clrScheme>
    <a:fontScheme name="Genes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cmpd="sng">
          <a:solidFill>
            <a:schemeClr val="accent1"/>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sz="10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lumMod val="75000"/>
            </a:schemeClr>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effectLst/>
      </a:spPr>
      <a:bodyPr wrap="square" lIns="108000" tIns="61200" rIns="108000" bIns="61200" rtlCol="0" anchor="ctr">
        <a:spAutoFit/>
      </a:bodyPr>
      <a:lstStyle>
        <a:defPPr>
          <a:defRPr sz="1200" dirty="0" smtClean="0">
            <a:latin typeface="Arial"/>
            <a:cs typeface="Arial"/>
          </a:defRPr>
        </a:defPPr>
      </a:lstStyle>
    </a:txDef>
  </a:objectDefaults>
  <a:extraClrSchemeLst/>
</a:theme>
</file>

<file path=ppt/theme/theme4.xml><?xml version="1.0" encoding="utf-8"?>
<a:theme xmlns:a="http://schemas.openxmlformats.org/drawingml/2006/main" name="3_G Presentation Template">
  <a:themeElements>
    <a:clrScheme name="G: Colours | 2016">
      <a:dk1>
        <a:srgbClr val="000000"/>
      </a:dk1>
      <a:lt1>
        <a:sysClr val="window" lastClr="FFFFFF"/>
      </a:lt1>
      <a:dk2>
        <a:srgbClr val="72A84E"/>
      </a:dk2>
      <a:lt2>
        <a:srgbClr val="DBD9D6"/>
      </a:lt2>
      <a:accent1>
        <a:srgbClr val="395427"/>
      </a:accent1>
      <a:accent2>
        <a:srgbClr val="557E3A"/>
      </a:accent2>
      <a:accent3>
        <a:srgbClr val="7EBE4D"/>
      </a:accent3>
      <a:accent4>
        <a:srgbClr val="AACC92"/>
      </a:accent4>
      <a:accent5>
        <a:srgbClr val="F2672B"/>
      </a:accent5>
      <a:accent6>
        <a:srgbClr val="DC1E35"/>
      </a:accent6>
      <a:hlink>
        <a:srgbClr val="9C9B9B"/>
      </a:hlink>
      <a:folHlink>
        <a:srgbClr val="6E6E6E"/>
      </a:folHlink>
    </a:clrScheme>
    <a:fontScheme name="Genes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cmpd="sng">
          <a:solidFill>
            <a:schemeClr val="accent1"/>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sz="10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lumMod val="75000"/>
            </a:schemeClr>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effectLst/>
      </a:spPr>
      <a:bodyPr wrap="square" lIns="108000" tIns="61200" rIns="108000" bIns="61200" rtlCol="0" anchor="ctr">
        <a:spAutoFit/>
      </a:bodyPr>
      <a:lstStyle>
        <a:defPPr>
          <a:defRPr sz="1200" dirty="0" smtClean="0">
            <a:latin typeface="Arial"/>
            <a:cs typeface="Arial"/>
          </a:defRPr>
        </a:defPPr>
      </a:lstStyle>
    </a:txDef>
  </a:objectDefaults>
  <a:extraClrSchemeLst/>
</a:theme>
</file>

<file path=ppt/theme/theme5.xml><?xml version="1.0" encoding="utf-8"?>
<a:theme xmlns:a="http://schemas.openxmlformats.org/drawingml/2006/main" name="4_G Presentation Template">
  <a:themeElements>
    <a:clrScheme name="G: Colours | 2016">
      <a:dk1>
        <a:srgbClr val="000000"/>
      </a:dk1>
      <a:lt1>
        <a:sysClr val="window" lastClr="FFFFFF"/>
      </a:lt1>
      <a:dk2>
        <a:srgbClr val="72A84E"/>
      </a:dk2>
      <a:lt2>
        <a:srgbClr val="DBD9D6"/>
      </a:lt2>
      <a:accent1>
        <a:srgbClr val="395427"/>
      </a:accent1>
      <a:accent2>
        <a:srgbClr val="557E3A"/>
      </a:accent2>
      <a:accent3>
        <a:srgbClr val="7EBE4D"/>
      </a:accent3>
      <a:accent4>
        <a:srgbClr val="AACC92"/>
      </a:accent4>
      <a:accent5>
        <a:srgbClr val="F2672B"/>
      </a:accent5>
      <a:accent6>
        <a:srgbClr val="DC1E35"/>
      </a:accent6>
      <a:hlink>
        <a:srgbClr val="9C9B9B"/>
      </a:hlink>
      <a:folHlink>
        <a:srgbClr val="6E6E6E"/>
      </a:folHlink>
    </a:clrScheme>
    <a:fontScheme name="Genes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cmpd="sng">
          <a:solidFill>
            <a:schemeClr val="accent1"/>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sz="10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lumMod val="75000"/>
            </a:schemeClr>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effectLst/>
      </a:spPr>
      <a:bodyPr wrap="square" lIns="108000" tIns="61200" rIns="108000" bIns="61200" rtlCol="0" anchor="ctr">
        <a:spAutoFit/>
      </a:bodyPr>
      <a:lstStyle>
        <a:defPPr>
          <a:defRPr sz="1200" dirty="0" smtClean="0">
            <a:latin typeface="Arial"/>
            <a:cs typeface="Arial"/>
          </a:defRPr>
        </a:defPPr>
      </a:lst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 Presentation Template</Template>
  <TotalTime>0</TotalTime>
  <Words>1688</Words>
  <Application>Microsoft Office PowerPoint</Application>
  <PresentationFormat>A4 Paper (210x297 mm)</PresentationFormat>
  <Paragraphs>155</Paragraphs>
  <Slides>14</Slides>
  <Notes>12</Notes>
  <HiddenSlides>0</HiddenSlides>
  <MMClips>0</MMClips>
  <ScaleCrop>false</ScaleCrop>
  <HeadingPairs>
    <vt:vector size="8" baseType="variant">
      <vt:variant>
        <vt:lpstr>Fonts Used</vt:lpstr>
      </vt:variant>
      <vt:variant>
        <vt:i4>2</vt:i4>
      </vt:variant>
      <vt:variant>
        <vt:lpstr>Theme</vt:lpstr>
      </vt:variant>
      <vt:variant>
        <vt:i4>5</vt:i4>
      </vt:variant>
      <vt:variant>
        <vt:lpstr>Embedded OLE Servers</vt:lpstr>
      </vt:variant>
      <vt:variant>
        <vt:i4>1</vt:i4>
      </vt:variant>
      <vt:variant>
        <vt:lpstr>Slide Titles</vt:lpstr>
      </vt:variant>
      <vt:variant>
        <vt:i4>14</vt:i4>
      </vt:variant>
    </vt:vector>
  </HeadingPairs>
  <TitlesOfParts>
    <vt:vector size="22" baseType="lpstr">
      <vt:lpstr>Arial</vt:lpstr>
      <vt:lpstr>Calibri</vt:lpstr>
      <vt:lpstr>G Presentation Template</vt:lpstr>
      <vt:lpstr>1_G Presentation Template</vt:lpstr>
      <vt:lpstr>2_G Presentation Template</vt:lpstr>
      <vt:lpstr>3_G Presentation Template</vt:lpstr>
      <vt:lpstr>4_G Presentation Template</vt:lpstr>
      <vt:lpstr>think-cell Slide</vt:lpstr>
      <vt:lpstr>Using a prevention cascade to understand the impact of interventions on the voluntary medical male circumcision programme in South Africa </vt:lpstr>
      <vt:lpstr>HIV prevalence in South Africa is 12.2% (2012)</vt:lpstr>
      <vt:lpstr>PowerPoint Presentation</vt:lpstr>
      <vt:lpstr>MMC targets are not being met in South Africa</vt:lpstr>
      <vt:lpstr>Used cascade model to review MMC programme</vt:lpstr>
      <vt:lpstr>PowerPoint Presentation</vt:lpstr>
      <vt:lpstr>Knowledge of MMC benefits are quite high, but there is still a need to reinforce these messages</vt:lpstr>
      <vt:lpstr>Men know the MMC health benefits, including reducing the risk of HIV and other STIs</vt:lpstr>
      <vt:lpstr>Men need to move from knowledge to intention </vt:lpstr>
      <vt:lpstr>To help men develop intention, messaging has engaged women and reframed masculinity</vt:lpstr>
      <vt:lpstr>In many men, we need to move them from intention to action</vt:lpstr>
      <vt:lpstr>Older men experience particular barriers which prevent them from MMC even with intention</vt:lpstr>
      <vt:lpstr>Understanding the visualisation of programme data</vt:lpstr>
      <vt:lpstr>Thank you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 | PowerPoint Template 2016</dc:title>
  <dc:subject/>
  <dc:creator/>
  <cp:keywords/>
  <dc:description/>
  <cp:lastModifiedBy/>
  <cp:revision>1</cp:revision>
  <dcterms:created xsi:type="dcterms:W3CDTF">2016-01-19T09:57:20Z</dcterms:created>
  <dcterms:modified xsi:type="dcterms:W3CDTF">2017-10-31T09:50:12Z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1033</vt:i4>
  </property>
  <property fmtid="{D5CDD505-2E9C-101B-9397-08002B2CF9AE}" pid="3" name="_Version">
    <vt:lpwstr>12.0.4518</vt:lpwstr>
  </property>
</Properties>
</file>