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1.xml" ContentType="application/vnd.openxmlformats-officedocument.presentationml.notesSlide+xml"/>
  <Override PartName="/ppt/tags/tag22.xml" ContentType="application/vnd.openxmlformats-officedocument.presentationml.tags+xml"/>
  <Override PartName="/ppt/notesSlides/notesSlide2.xml" ContentType="application/vnd.openxmlformats-officedocument.presentationml.notesSlide+xml"/>
  <Override PartName="/ppt/tags/tag23.xml" ContentType="application/vnd.openxmlformats-officedocument.presentationml.tags+xml"/>
  <Override PartName="/ppt/notesSlides/notesSlide3.xml" ContentType="application/vnd.openxmlformats-officedocument.presentationml.notesSlide+xml"/>
  <Override PartName="/ppt/tags/tag24.xml" ContentType="application/vnd.openxmlformats-officedocument.presentationml.tags+xml"/>
  <Override PartName="/ppt/notesSlides/notesSlide4.xml" ContentType="application/vnd.openxmlformats-officedocument.presentationml.notesSlide+xml"/>
  <Override PartName="/ppt/tags/tag25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autoCompressPictures="0">
  <p:sldMasterIdLst>
    <p:sldMasterId id="2147483665" r:id="rId1"/>
  </p:sldMasterIdLst>
  <p:notesMasterIdLst>
    <p:notesMasterId r:id="rId8"/>
  </p:notesMasterIdLst>
  <p:handoutMasterIdLst>
    <p:handoutMasterId r:id="rId9"/>
  </p:handoutMasterIdLst>
  <p:sldIdLst>
    <p:sldId id="317" r:id="rId2"/>
    <p:sldId id="318" r:id="rId3"/>
    <p:sldId id="319" r:id="rId4"/>
    <p:sldId id="320" r:id="rId5"/>
    <p:sldId id="321" r:id="rId6"/>
    <p:sldId id="322" r:id="rId7"/>
  </p:sldIdLst>
  <p:sldSz cx="3240088" cy="1800225"/>
  <p:notesSz cx="6858000" cy="9144000"/>
  <p:custDataLst>
    <p:tags r:id="rId10"/>
  </p:custDataLst>
  <p:defaultTextStyle>
    <a:lvl1pPr marL="0" algn="l" rtl="0" latinLnBrk="0">
      <a:defRPr sz="541" kern="1200">
        <a:solidFill>
          <a:schemeClr val="tx1"/>
        </a:solidFill>
        <a:latin typeface="+mn-lt"/>
        <a:ea typeface="+mn-ea"/>
        <a:cs typeface="+mn-cs"/>
      </a:defRPr>
    </a:lvl1pPr>
    <a:lvl2pPr marL="137434" algn="l" rtl="0" latinLnBrk="0">
      <a:defRPr sz="541" kern="1200">
        <a:solidFill>
          <a:schemeClr val="tx1"/>
        </a:solidFill>
        <a:latin typeface="+mn-lt"/>
        <a:ea typeface="+mn-ea"/>
        <a:cs typeface="+mn-cs"/>
      </a:defRPr>
    </a:lvl2pPr>
    <a:lvl3pPr marL="274869" algn="l" rtl="0" latinLnBrk="0">
      <a:defRPr sz="541" kern="1200">
        <a:solidFill>
          <a:schemeClr val="tx1"/>
        </a:solidFill>
        <a:latin typeface="+mn-lt"/>
        <a:ea typeface="+mn-ea"/>
        <a:cs typeface="+mn-cs"/>
      </a:defRPr>
    </a:lvl3pPr>
    <a:lvl4pPr marL="412303" algn="l" rtl="0" latinLnBrk="0">
      <a:defRPr sz="541" kern="1200">
        <a:solidFill>
          <a:schemeClr val="tx1"/>
        </a:solidFill>
        <a:latin typeface="+mn-lt"/>
        <a:ea typeface="+mn-ea"/>
        <a:cs typeface="+mn-cs"/>
      </a:defRPr>
    </a:lvl4pPr>
    <a:lvl5pPr marL="549737" algn="l" rtl="0" latinLnBrk="0">
      <a:defRPr sz="541" kern="1200">
        <a:solidFill>
          <a:schemeClr val="tx1"/>
        </a:solidFill>
        <a:latin typeface="+mn-lt"/>
        <a:ea typeface="+mn-ea"/>
        <a:cs typeface="+mn-cs"/>
      </a:defRPr>
    </a:lvl5pPr>
    <a:lvl6pPr marL="687172" algn="l" rtl="0" latinLnBrk="0">
      <a:defRPr sz="541" kern="1200">
        <a:solidFill>
          <a:schemeClr val="tx1"/>
        </a:solidFill>
        <a:latin typeface="+mn-lt"/>
        <a:ea typeface="+mn-ea"/>
        <a:cs typeface="+mn-cs"/>
      </a:defRPr>
    </a:lvl6pPr>
    <a:lvl7pPr marL="824606" algn="l" rtl="0" latinLnBrk="0">
      <a:defRPr sz="541" kern="1200">
        <a:solidFill>
          <a:schemeClr val="tx1"/>
        </a:solidFill>
        <a:latin typeface="+mn-lt"/>
        <a:ea typeface="+mn-ea"/>
        <a:cs typeface="+mn-cs"/>
      </a:defRPr>
    </a:lvl7pPr>
    <a:lvl8pPr marL="962040" algn="l" rtl="0" latinLnBrk="0">
      <a:defRPr sz="541" kern="1200">
        <a:solidFill>
          <a:schemeClr val="tx1"/>
        </a:solidFill>
        <a:latin typeface="+mn-lt"/>
        <a:ea typeface="+mn-ea"/>
        <a:cs typeface="+mn-cs"/>
      </a:defRPr>
    </a:lvl8pPr>
    <a:lvl9pPr marL="1099475" algn="l" rtl="0" latinLnBrk="0">
      <a:defRPr sz="541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521415D9-36F7-43E2-AB2F-B90AF26B5E84}">
      <p14:sectionLst xmlns:p14="http://schemas.microsoft.com/office/powerpoint/2010/main">
        <p14:section name="English" id="{53AEAD20-AC7D-4D19-97B1-3F12C5E9E97C}">
          <p14:sldIdLst>
            <p14:sldId id="317"/>
            <p14:sldId id="318"/>
          </p14:sldIdLst>
        </p14:section>
        <p14:section name="seSotho" id="{B079B307-3F24-48AC-ACE4-511CEDC25953}">
          <p14:sldIdLst>
            <p14:sldId id="319"/>
            <p14:sldId id="320"/>
          </p14:sldIdLst>
        </p14:section>
        <p14:section name="isiZulu" id="{E1CA2396-E56A-410C-9912-3F152452BB73}">
          <p14:sldIdLst>
            <p14:sldId id="321"/>
            <p14:sldId id="3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0" userDrawn="1">
          <p15:clr>
            <a:srgbClr val="A4A3A4"/>
          </p15:clr>
        </p15:guide>
        <p15:guide id="3" orient="horz" pos="1067" userDrawn="1">
          <p15:clr>
            <a:srgbClr val="A4A3A4"/>
          </p15:clr>
        </p15:guide>
        <p15:guide id="4" pos="1972" userDrawn="1">
          <p15:clr>
            <a:srgbClr val="A4A3A4"/>
          </p15:clr>
        </p15:guide>
        <p15:guide id="5" pos="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26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746F"/>
    <a:srgbClr val="FFC000"/>
    <a:srgbClr val="6A757F"/>
    <a:srgbClr val="E2E3E4"/>
    <a:srgbClr val="C5E9E6"/>
    <a:srgbClr val="D9D9D9"/>
    <a:srgbClr val="C00000"/>
    <a:srgbClr val="F2F2F2"/>
    <a:srgbClr val="BB3826"/>
    <a:srgbClr val="CFC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E9639D4-E3E2-4D34-9284-5A2195B3D0D7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93" autoAdjust="0"/>
    <p:restoredTop sz="94095" autoAdjust="0"/>
  </p:normalViewPr>
  <p:slideViewPr>
    <p:cSldViewPr>
      <p:cViewPr varScale="1">
        <p:scale>
          <a:sx n="265" d="100"/>
          <a:sy n="265" d="100"/>
        </p:scale>
        <p:origin x="1166" y="158"/>
      </p:cViewPr>
      <p:guideLst>
        <p:guide orient="horz" pos="150"/>
        <p:guide orient="horz" pos="1067"/>
        <p:guide pos="1972"/>
        <p:guide pos="7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27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2B9D42-9029-428F-AC19-75891844CB6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533244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344488" y="685800"/>
            <a:ext cx="61690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08162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361" kern="1200">
        <a:solidFill>
          <a:schemeClr val="tx1"/>
        </a:solidFill>
        <a:latin typeface="+mn-lt"/>
        <a:ea typeface="+mn-ea"/>
        <a:cs typeface="+mn-cs"/>
      </a:defRPr>
    </a:lvl1pPr>
    <a:lvl2pPr marL="137434" algn="l" rtl="0">
      <a:defRPr sz="361" kern="1200">
        <a:solidFill>
          <a:schemeClr val="tx1"/>
        </a:solidFill>
        <a:latin typeface="+mn-lt"/>
        <a:ea typeface="+mn-ea"/>
        <a:cs typeface="+mn-cs"/>
      </a:defRPr>
    </a:lvl2pPr>
    <a:lvl3pPr marL="274869" algn="l" rtl="0">
      <a:defRPr sz="361" kern="1200">
        <a:solidFill>
          <a:schemeClr val="tx1"/>
        </a:solidFill>
        <a:latin typeface="+mn-lt"/>
        <a:ea typeface="+mn-ea"/>
        <a:cs typeface="+mn-cs"/>
      </a:defRPr>
    </a:lvl3pPr>
    <a:lvl4pPr marL="412303" algn="l" rtl="0">
      <a:defRPr sz="361" kern="1200">
        <a:solidFill>
          <a:schemeClr val="tx1"/>
        </a:solidFill>
        <a:latin typeface="+mn-lt"/>
        <a:ea typeface="+mn-ea"/>
        <a:cs typeface="+mn-cs"/>
      </a:defRPr>
    </a:lvl4pPr>
    <a:lvl5pPr marL="549737" algn="l" rtl="0">
      <a:defRPr sz="361" kern="1200">
        <a:solidFill>
          <a:schemeClr val="tx1"/>
        </a:solidFill>
        <a:latin typeface="+mn-lt"/>
        <a:ea typeface="+mn-ea"/>
        <a:cs typeface="+mn-cs"/>
      </a:defRPr>
    </a:lvl5pPr>
    <a:lvl6pPr marL="687172" algn="l" rtl="0">
      <a:defRPr sz="361" kern="1200">
        <a:solidFill>
          <a:schemeClr val="tx1"/>
        </a:solidFill>
        <a:latin typeface="+mn-lt"/>
        <a:ea typeface="+mn-ea"/>
        <a:cs typeface="+mn-cs"/>
      </a:defRPr>
    </a:lvl6pPr>
    <a:lvl7pPr marL="824606" algn="l" rtl="0">
      <a:defRPr sz="361" kern="1200">
        <a:solidFill>
          <a:schemeClr val="tx1"/>
        </a:solidFill>
        <a:latin typeface="+mn-lt"/>
        <a:ea typeface="+mn-ea"/>
        <a:cs typeface="+mn-cs"/>
      </a:defRPr>
    </a:lvl7pPr>
    <a:lvl8pPr marL="962040" algn="l" rtl="0">
      <a:defRPr sz="361" kern="1200">
        <a:solidFill>
          <a:schemeClr val="tx1"/>
        </a:solidFill>
        <a:latin typeface="+mn-lt"/>
        <a:ea typeface="+mn-ea"/>
        <a:cs typeface="+mn-cs"/>
      </a:defRPr>
    </a:lvl8pPr>
    <a:lvl9pPr marL="1099475" algn="l" rtl="0">
      <a:defRPr sz="361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9178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err="1"/>
              <a:t>seSotho</a:t>
            </a:r>
            <a:r>
              <a:rPr lang="en-ZA" dirty="0"/>
              <a:t> front</a:t>
            </a:r>
          </a:p>
        </p:txBody>
      </p:sp>
    </p:spTree>
    <p:extLst>
      <p:ext uri="{BB962C8B-B14F-4D97-AF65-F5344CB8AC3E}">
        <p14:creationId xmlns:p14="http://schemas.microsoft.com/office/powerpoint/2010/main" val="1749924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dirty="0" err="1"/>
              <a:t>seSotho</a:t>
            </a:r>
            <a:r>
              <a:rPr lang="en-ZA" dirty="0"/>
              <a:t> back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ZA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sz="700" dirty="0">
                <a:solidFill>
                  <a:srgbClr val="6A757F"/>
                </a:solidFill>
              </a:rPr>
              <a:t>Take a half-day </a:t>
            </a:r>
            <a:r>
              <a:rPr lang="en-ZA" sz="700" b="1" dirty="0">
                <a:solidFill>
                  <a:srgbClr val="6A757F"/>
                </a:solidFill>
              </a:rPr>
              <a:t>off work    </a:t>
            </a:r>
            <a:r>
              <a:rPr lang="en-ZA" sz="700" dirty="0">
                <a:solidFill>
                  <a:srgbClr val="6A757F"/>
                </a:solidFill>
              </a:rPr>
              <a:t>on the day of circumcision </a:t>
            </a:r>
            <a:endParaRPr lang="en-ZA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9178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isiZulu front</a:t>
            </a:r>
          </a:p>
        </p:txBody>
      </p:sp>
    </p:spTree>
    <p:extLst>
      <p:ext uri="{BB962C8B-B14F-4D97-AF65-F5344CB8AC3E}">
        <p14:creationId xmlns:p14="http://schemas.microsoft.com/office/powerpoint/2010/main" val="3299298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isiZulu back</a:t>
            </a:r>
          </a:p>
        </p:txBody>
      </p:sp>
    </p:spTree>
    <p:extLst>
      <p:ext uri="{BB962C8B-B14F-4D97-AF65-F5344CB8AC3E}">
        <p14:creationId xmlns:p14="http://schemas.microsoft.com/office/powerpoint/2010/main" val="4059178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12" Type="http://schemas.openxmlformats.org/officeDocument/2006/relationships/image" Target="../media/image2.emf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image" Target="../media/image1.emf"/><Relationship Id="rId5" Type="http://schemas.openxmlformats.org/officeDocument/2006/relationships/tags" Target="../tags/tag7.xml"/><Relationship Id="rId10" Type="http://schemas.openxmlformats.org/officeDocument/2006/relationships/oleObject" Target="../embeddings/oleObject2.bin"/><Relationship Id="rId4" Type="http://schemas.openxmlformats.org/officeDocument/2006/relationships/tags" Target="../tags/tag6.xml"/><Relationship Id="rId9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tags" Target="../tags/tag1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10" Type="http://schemas.openxmlformats.org/officeDocument/2006/relationships/image" Target="../media/image1.emf"/><Relationship Id="rId4" Type="http://schemas.openxmlformats.org/officeDocument/2006/relationships/tags" Target="../tags/tag14.xml"/><Relationship Id="rId9" Type="http://schemas.openxmlformats.org/officeDocument/2006/relationships/oleObject" Target="../embeddings/oleObject3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4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 |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13164361"/>
              </p:ext>
            </p:extLst>
          </p:nvPr>
        </p:nvGraphicFramePr>
        <p:xfrm>
          <a:off x="520" y="417"/>
          <a:ext cx="519" cy="4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270" imgH="270" progId="TCLayout.ActiveDocument.1">
                  <p:embed/>
                </p:oleObj>
              </mc:Choice>
              <mc:Fallback>
                <p:oleObj name="think-cell Slide" r:id="rId10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20" y="417"/>
                        <a:ext cx="519" cy="4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itle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460841" y="553344"/>
            <a:ext cx="2619678" cy="12305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4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460841" y="678629"/>
            <a:ext cx="2619678" cy="94017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Subtitle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123" y="1347918"/>
            <a:ext cx="1360965" cy="452307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>
            <p:custDataLst>
              <p:tags r:id="rId5"/>
            </p:custDataLst>
          </p:nvPr>
        </p:nvCxnSpPr>
        <p:spPr>
          <a:xfrm>
            <a:off x="395308" y="548968"/>
            <a:ext cx="0" cy="702290"/>
          </a:xfrm>
          <a:prstGeom prst="line">
            <a:avLst/>
          </a:prstGeom>
          <a:ln w="38100" cmpd="sng">
            <a:solidFill>
              <a:schemeClr val="tx2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/>
          <p:cNvSpPr>
            <a:spLocks noGrp="1"/>
          </p:cNvSpPr>
          <p:nvPr>
            <p:ph type="body" sz="quarter" idx="11" hasCustomPrompt="1"/>
            <p:custDataLst>
              <p:tags r:id="rId6"/>
            </p:custDataLst>
          </p:nvPr>
        </p:nvSpPr>
        <p:spPr>
          <a:xfrm>
            <a:off x="460841" y="881210"/>
            <a:ext cx="2619465" cy="91987"/>
          </a:xfrm>
          <a:prstGeom prst="rect">
            <a:avLst/>
          </a:prstGeom>
        </p:spPr>
        <p:txBody>
          <a:bodyPr vert="horz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0" indent="0">
              <a:buNone/>
              <a:defRPr sz="1400"/>
            </a:lvl2pPr>
            <a:lvl3pPr marL="0" indent="0">
              <a:buNone/>
              <a:defRPr sz="1400"/>
            </a:lvl3pPr>
            <a:lvl4pPr marL="0" indent="0">
              <a:buNone/>
              <a:defRPr sz="1400"/>
            </a:lvl4pPr>
            <a:lvl5pPr marL="0" indent="0">
              <a:buNone/>
              <a:defRPr sz="1400"/>
            </a:lvl5pPr>
          </a:lstStyle>
          <a:p>
            <a:pPr lvl="0"/>
            <a:r>
              <a:rPr lang="en-US" dirty="0"/>
              <a:t>Click to add Presentation to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 hasCustomPrompt="1"/>
            <p:custDataLst>
              <p:tags r:id="rId7"/>
            </p:custDataLst>
          </p:nvPr>
        </p:nvSpPr>
        <p:spPr>
          <a:xfrm>
            <a:off x="460841" y="1160343"/>
            <a:ext cx="2619678" cy="85732"/>
          </a:xfrm>
          <a:prstGeom prst="rect">
            <a:avLst/>
          </a:prstGeom>
        </p:spPr>
        <p:txBody>
          <a:bodyPr vert="horz" anchor="ctr"/>
          <a:lstStyle>
            <a:lvl1pPr marL="0" indent="0">
              <a:spcBef>
                <a:spcPts val="0"/>
              </a:spcBef>
              <a:buNone/>
              <a:defRPr sz="16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400" b="1"/>
            </a:lvl2pPr>
            <a:lvl3pPr marL="0" indent="0">
              <a:spcBef>
                <a:spcPts val="0"/>
              </a:spcBef>
              <a:buNone/>
              <a:defRPr sz="1400" b="1"/>
            </a:lvl3pPr>
            <a:lvl4pPr marL="0" indent="0">
              <a:spcBef>
                <a:spcPts val="0"/>
              </a:spcBef>
              <a:buNone/>
              <a:defRPr sz="1400" b="1"/>
            </a:lvl4pPr>
            <a:lvl5pPr marL="0" indent="0">
              <a:spcBef>
                <a:spcPts val="0"/>
              </a:spcBef>
              <a:buNone/>
              <a:defRPr sz="1400" b="1"/>
            </a:lvl5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855119" y="11636"/>
            <a:ext cx="2296125" cy="4397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r">
              <a:buFontTx/>
              <a:buNone/>
              <a:defRPr sz="800" baseline="0">
                <a:solidFill>
                  <a:schemeClr val="tx1"/>
                </a:solidFill>
              </a:defRPr>
            </a:lvl1pPr>
            <a:lvl2pPr marL="344488" indent="0">
              <a:buFontTx/>
              <a:buNone/>
              <a:defRPr sz="800">
                <a:solidFill>
                  <a:schemeClr val="tx1"/>
                </a:solidFill>
              </a:defRPr>
            </a:lvl2pPr>
            <a:lvl3pPr marL="625475" indent="0">
              <a:buFontTx/>
              <a:buNone/>
              <a:defRPr sz="800">
                <a:solidFill>
                  <a:schemeClr val="tx1"/>
                </a:solidFill>
              </a:defRPr>
            </a:lvl3pPr>
            <a:lvl4pPr marL="738188" indent="0">
              <a:buFontTx/>
              <a:buNone/>
              <a:defRPr sz="800">
                <a:solidFill>
                  <a:schemeClr val="tx1"/>
                </a:solidFill>
              </a:defRPr>
            </a:lvl4pPr>
            <a:lvl5pPr marL="1828800" indent="0">
              <a:buFontTx/>
              <a:buNone/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Naming Convention | Date | Initials | Version</a:t>
            </a:r>
            <a:endParaRPr lang="en-ZA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5" hasCustomPrompt="1"/>
            <p:custDataLst>
              <p:tags r:id="rId8"/>
            </p:custDataLst>
          </p:nvPr>
        </p:nvSpPr>
        <p:spPr>
          <a:xfrm>
            <a:off x="460841" y="1020777"/>
            <a:ext cx="2619465" cy="91987"/>
          </a:xfrm>
          <a:prstGeom prst="rect">
            <a:avLst/>
          </a:prstGeom>
        </p:spPr>
        <p:txBody>
          <a:bodyPr vert="horz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0" indent="0">
              <a:buNone/>
              <a:defRPr sz="1400"/>
            </a:lvl2pPr>
            <a:lvl3pPr marL="0" indent="0">
              <a:buNone/>
              <a:defRPr sz="1400"/>
            </a:lvl3pPr>
            <a:lvl4pPr marL="0" indent="0">
              <a:buNone/>
              <a:defRPr sz="1400"/>
            </a:lvl4pPr>
            <a:lvl5pPr marL="0" indent="0">
              <a:buNone/>
              <a:defRPr sz="1400"/>
            </a:lvl5pPr>
          </a:lstStyle>
          <a:p>
            <a:pPr lvl="0"/>
            <a:r>
              <a:rPr lang="en-US" dirty="0"/>
              <a:t>Click to add Status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 |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1144653" y="429222"/>
            <a:ext cx="1980120" cy="94178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marR="0" indent="0" algn="l" defTabSz="3600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Tx/>
              <a:buNone/>
              <a:tabLst/>
              <a:defRPr sz="1400" baseline="0"/>
            </a:lvl1pPr>
            <a:lvl2pPr marL="541338" indent="-196850">
              <a:spcBef>
                <a:spcPts val="150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•"/>
              <a:defRPr sz="1400"/>
            </a:lvl2pPr>
            <a:lvl3pPr marL="801688" indent="-176213">
              <a:spcBef>
                <a:spcPts val="150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‒"/>
              <a:defRPr sz="1400"/>
            </a:lvl3pPr>
            <a:lvl4pPr>
              <a:spcBef>
                <a:spcPts val="1200"/>
              </a:spcBef>
              <a:buFont typeface="+mj-lt"/>
              <a:buAutoNum type="arabicPeriod"/>
              <a:defRPr sz="1400"/>
            </a:lvl4pPr>
            <a:lvl5pPr>
              <a:buFont typeface="+mj-lt"/>
              <a:buAutoNum type="arabicPeriod"/>
              <a:defRPr/>
            </a:lvl5pPr>
          </a:lstStyle>
          <a:p>
            <a:pPr lvl="0"/>
            <a:r>
              <a:rPr lang="en-US" dirty="0"/>
              <a:t>Click to add Sections to the Table of Contents</a:t>
            </a:r>
            <a:br>
              <a:rPr lang="en-US" dirty="0"/>
            </a:br>
            <a:r>
              <a:rPr lang="en-US" dirty="0"/>
              <a:t>Use Bold to highlight the section that follows</a:t>
            </a:r>
            <a:br>
              <a:rPr lang="en-US" dirty="0"/>
            </a:br>
            <a:r>
              <a:rPr lang="en-US" dirty="0"/>
              <a:t>Do not use Bullets to mark sections</a:t>
            </a:r>
            <a:br>
              <a:rPr lang="en-US" dirty="0"/>
            </a:br>
            <a:r>
              <a:rPr lang="en-US" dirty="0"/>
              <a:t>	Subsections will be indented automatically</a:t>
            </a:r>
            <a:br>
              <a:rPr lang="en-US" dirty="0"/>
            </a:br>
            <a:r>
              <a:rPr lang="en-US" dirty="0"/>
              <a:t>Use capital letters as you would in a normal sentence</a:t>
            </a:r>
            <a:br>
              <a:rPr lang="en-US" dirty="0"/>
            </a:br>
            <a:r>
              <a:rPr lang="en-US" dirty="0"/>
              <a:t>Grey out sections that follow if required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1061644" y="548968"/>
            <a:ext cx="0" cy="702290"/>
          </a:xfrm>
          <a:prstGeom prst="line">
            <a:avLst/>
          </a:prstGeom>
          <a:ln w="38100" cmpd="sng">
            <a:solidFill>
              <a:srgbClr val="72A84E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 userDrawn="1"/>
        </p:nvSpPr>
        <p:spPr>
          <a:xfrm>
            <a:off x="108889" y="851638"/>
            <a:ext cx="872331" cy="969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defTabSz="914400" rtl="0" eaLnBrk="1" latinLnBrk="0" hangingPunct="1">
              <a:spcBef>
                <a:spcPct val="0"/>
              </a:spcBef>
              <a:buNone/>
            </a:pPr>
            <a:r>
              <a:rPr lang="en-ZA" sz="1800" b="1" kern="1200" baseline="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Table of Contents</a:t>
            </a:r>
          </a:p>
        </p:txBody>
      </p:sp>
    </p:spTree>
    <p:extLst>
      <p:ext uri="{BB962C8B-B14F-4D97-AF65-F5344CB8AC3E}">
        <p14:creationId xmlns:p14="http://schemas.microsoft.com/office/powerpoint/2010/main" val="3518604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 | Nor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ENESIS_Letterhead Page Number 2016.jpg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866" b="62172"/>
          <a:stretch/>
        </p:blipFill>
        <p:spPr>
          <a:xfrm>
            <a:off x="2930635" y="1708761"/>
            <a:ext cx="132657" cy="69397"/>
          </a:xfrm>
          <a:prstGeom prst="rect">
            <a:avLst/>
          </a:prstGeom>
        </p:spPr>
      </p:pic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8235733"/>
              </p:ext>
            </p:extLst>
          </p:nvPr>
        </p:nvGraphicFramePr>
        <p:xfrm>
          <a:off x="520" y="417"/>
          <a:ext cx="519" cy="4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270" imgH="270" progId="TCLayout.ActiveDocument.1">
                  <p:embed/>
                </p:oleObj>
              </mc:Choice>
              <mc:Fallback>
                <p:oleObj name="think-cell Slide" r:id="rId9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20" y="417"/>
                        <a:ext cx="519" cy="4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20343" y="70518"/>
            <a:ext cx="3004430" cy="167938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>
          <a:xfrm>
            <a:off x="3054743" y="1631204"/>
            <a:ext cx="174173" cy="123111"/>
          </a:xfrm>
          <a:prstGeom prst="rect">
            <a:avLst/>
          </a:prstGeom>
        </p:spPr>
        <p:txBody>
          <a:bodyPr lIns="0" tIns="0" rIns="0" bIns="0" anchor="b" anchorCtr="0">
            <a:spAutoFit/>
          </a:bodyPr>
          <a:lstStyle>
            <a:lvl1pPr algn="l">
              <a:defRPr sz="800"/>
            </a:lvl1pPr>
          </a:lstStyle>
          <a:p>
            <a:fld id="{256D3EEF-DE4E-429D-8EC4-DDC531AFF58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  <p:custDataLst>
              <p:tags r:id="rId4"/>
            </p:custDataLst>
          </p:nvPr>
        </p:nvSpPr>
        <p:spPr>
          <a:xfrm>
            <a:off x="120343" y="1715070"/>
            <a:ext cx="2296125" cy="4397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solidFill>
                  <a:schemeClr val="tx1"/>
                </a:solidFill>
              </a:defRPr>
            </a:lvl1pPr>
            <a:lvl2pPr marL="344488" indent="0">
              <a:buFontTx/>
              <a:buNone/>
              <a:defRPr sz="800">
                <a:solidFill>
                  <a:schemeClr val="tx1"/>
                </a:solidFill>
              </a:defRPr>
            </a:lvl2pPr>
            <a:lvl3pPr marL="625475" indent="0">
              <a:buFontTx/>
              <a:buNone/>
              <a:defRPr sz="800">
                <a:solidFill>
                  <a:schemeClr val="tx1"/>
                </a:solidFill>
              </a:defRPr>
            </a:lvl3pPr>
            <a:lvl4pPr marL="738188" indent="0">
              <a:buFontTx/>
              <a:buNone/>
              <a:defRPr sz="800">
                <a:solidFill>
                  <a:schemeClr val="tx1"/>
                </a:solidFill>
              </a:defRPr>
            </a:lvl4pPr>
            <a:lvl5pPr marL="1828800" indent="0">
              <a:buFontTx/>
              <a:buNone/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Sources and Notes</a:t>
            </a:r>
            <a:endParaRPr lang="en-ZA" dirty="0"/>
          </a:p>
        </p:txBody>
      </p:sp>
      <p:cxnSp>
        <p:nvCxnSpPr>
          <p:cNvPr id="6" name="Straight Connector 5"/>
          <p:cNvCxnSpPr/>
          <p:nvPr userDrawn="1">
            <p:custDataLst>
              <p:tags r:id="rId5"/>
            </p:custDataLst>
          </p:nvPr>
        </p:nvCxnSpPr>
        <p:spPr>
          <a:xfrm>
            <a:off x="114191" y="68342"/>
            <a:ext cx="0" cy="170021"/>
          </a:xfrm>
          <a:prstGeom prst="line">
            <a:avLst/>
          </a:prstGeom>
          <a:ln w="38100" cmpd="sng">
            <a:solidFill>
              <a:srgbClr val="72A84E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3"/>
          <p:cNvSpPr>
            <a:spLocks noGrp="1"/>
          </p:cNvSpPr>
          <p:nvPr>
            <p:ph type="body" sz="quarter" idx="15"/>
            <p:custDataLst>
              <p:tags r:id="rId6"/>
            </p:custDataLst>
          </p:nvPr>
        </p:nvSpPr>
        <p:spPr>
          <a:xfrm>
            <a:off x="123729" y="314206"/>
            <a:ext cx="3003683" cy="1268492"/>
          </a:xfrm>
          <a:prstGeom prst="rect">
            <a:avLst/>
          </a:prstGeom>
        </p:spPr>
        <p:txBody>
          <a:bodyPr>
            <a:noAutofit/>
          </a:bodyPr>
          <a:lstStyle>
            <a:lvl1pPr marL="180000" indent="-18000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Arial"/>
              <a:buChar char="•"/>
              <a:defRPr sz="1200"/>
            </a:lvl1pPr>
            <a:lvl2pPr marL="450000" indent="-18000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Arial"/>
              <a:buChar char="•"/>
              <a:defRPr sz="1200"/>
            </a:lvl2pPr>
            <a:lvl3pPr marL="625475" indent="18000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Arial"/>
              <a:buChar char="•"/>
              <a:defRPr sz="12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 | Normal (no Green Li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GENESIS_Letterhead Page Number 2016.jpg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866" b="62172"/>
          <a:stretch/>
        </p:blipFill>
        <p:spPr>
          <a:xfrm>
            <a:off x="2931958" y="1708761"/>
            <a:ext cx="132657" cy="693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343" y="70518"/>
            <a:ext cx="3004430" cy="167938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1"/>
            <p:custDataLst>
              <p:tags r:id="rId1"/>
            </p:custDataLst>
          </p:nvPr>
        </p:nvSpPr>
        <p:spPr>
          <a:xfrm>
            <a:off x="3056066" y="1631204"/>
            <a:ext cx="174173" cy="123111"/>
          </a:xfrm>
          <a:prstGeom prst="rect">
            <a:avLst/>
          </a:prstGeom>
        </p:spPr>
        <p:txBody>
          <a:bodyPr lIns="0" tIns="0" rIns="0" bIns="0" anchor="b" anchorCtr="0">
            <a:spAutoFit/>
          </a:bodyPr>
          <a:lstStyle>
            <a:lvl1pPr algn="l">
              <a:defRPr sz="800"/>
            </a:lvl1pPr>
          </a:lstStyle>
          <a:p>
            <a:fld id="{256D3EEF-DE4E-429D-8EC4-DDC531AFF58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120343" y="1715070"/>
            <a:ext cx="2296125" cy="4397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000">
                <a:solidFill>
                  <a:schemeClr val="tx1"/>
                </a:solidFill>
              </a:defRPr>
            </a:lvl1pPr>
            <a:lvl2pPr marL="344488" indent="0">
              <a:buFontTx/>
              <a:buNone/>
              <a:defRPr sz="800">
                <a:solidFill>
                  <a:schemeClr val="tx1"/>
                </a:solidFill>
              </a:defRPr>
            </a:lvl2pPr>
            <a:lvl3pPr marL="625475" indent="0">
              <a:buFontTx/>
              <a:buNone/>
              <a:defRPr sz="800">
                <a:solidFill>
                  <a:schemeClr val="tx1"/>
                </a:solidFill>
              </a:defRPr>
            </a:lvl3pPr>
            <a:lvl4pPr marL="738188" indent="0">
              <a:buFontTx/>
              <a:buNone/>
              <a:defRPr sz="800">
                <a:solidFill>
                  <a:schemeClr val="tx1"/>
                </a:solidFill>
              </a:defRPr>
            </a:lvl4pPr>
            <a:lvl5pPr marL="1828800" indent="0">
              <a:buFontTx/>
              <a:buNone/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Sources and Notes</a:t>
            </a:r>
            <a:endParaRPr lang="en-ZA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5"/>
            <p:custDataLst>
              <p:tags r:id="rId2"/>
            </p:custDataLst>
          </p:nvPr>
        </p:nvSpPr>
        <p:spPr>
          <a:xfrm>
            <a:off x="123729" y="314206"/>
            <a:ext cx="3003683" cy="1268492"/>
          </a:xfrm>
          <a:prstGeom prst="rect">
            <a:avLst/>
          </a:prstGeom>
        </p:spPr>
        <p:txBody>
          <a:bodyPr>
            <a:noAutofit/>
          </a:bodyPr>
          <a:lstStyle>
            <a:lvl1pPr marL="180000" indent="-18000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Arial"/>
              <a:buChar char="•"/>
              <a:defRPr sz="1200"/>
            </a:lvl1pPr>
            <a:lvl2pPr marL="450000" indent="-18000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Arial"/>
              <a:buChar char="•"/>
              <a:defRPr sz="1200"/>
            </a:lvl2pPr>
            <a:lvl3pPr marL="625475" indent="18000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Arial"/>
              <a:buChar char="•"/>
              <a:defRPr sz="12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90211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 | Workf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GENESIS_Letterhead Page Number 2016.jp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866" b="62172"/>
          <a:stretch/>
        </p:blipFill>
        <p:spPr>
          <a:xfrm>
            <a:off x="2931627" y="1708761"/>
            <a:ext cx="132657" cy="69397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91" y="314206"/>
            <a:ext cx="1444540" cy="13290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mpd="sng">
            <a:noFill/>
          </a:ln>
        </p:spPr>
        <p:txBody>
          <a:bodyPr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600"/>
              </a:spcAft>
              <a:buNone/>
              <a:defRPr sz="1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91" y="458588"/>
            <a:ext cx="1444540" cy="1164948"/>
          </a:xfrm>
          <a:prstGeom prst="rect">
            <a:avLst/>
          </a:prstGeom>
          <a:ln w="9525" cmpd="sng">
            <a:solidFill>
              <a:srgbClr val="72A84E"/>
            </a:solidFill>
          </a:ln>
        </p:spPr>
        <p:txBody>
          <a:bodyPr>
            <a:noAutofit/>
          </a:bodyPr>
          <a:lstStyle>
            <a:lvl1pPr marL="179388" indent="-179388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Arial"/>
              <a:buChar char="•"/>
              <a:defRPr sz="1200"/>
            </a:lvl1pPr>
            <a:lvl2pPr marL="450850" indent="-180975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Arial"/>
              <a:buChar char="•"/>
              <a:defRPr sz="1200"/>
            </a:lvl2pPr>
            <a:lvl3pPr marL="625475" indent="18000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Arial"/>
              <a:buChar char="•"/>
              <a:defRPr sz="1200"/>
            </a:lvl3pPr>
            <a:lvl4pPr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defRPr sz="1200"/>
            </a:lvl4pPr>
            <a:lvl5pPr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84728" y="314206"/>
            <a:ext cx="1445107" cy="132909"/>
          </a:xfrm>
          <a:prstGeom prst="rect">
            <a:avLst/>
          </a:prstGeom>
          <a:solidFill>
            <a:srgbClr val="C6DEB7"/>
          </a:solidFill>
          <a:ln w="9525" cmpd="sng">
            <a:noFill/>
          </a:ln>
        </p:spPr>
        <p:txBody>
          <a:bodyPr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600"/>
              </a:spcAft>
              <a:buNone/>
              <a:defRPr sz="1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84728" y="458588"/>
            <a:ext cx="1445107" cy="1164948"/>
          </a:xfrm>
          <a:prstGeom prst="rect">
            <a:avLst/>
          </a:prstGeom>
          <a:ln w="9525" cmpd="sng">
            <a:solidFill>
              <a:srgbClr val="72A84E"/>
            </a:solidFill>
          </a:ln>
        </p:spPr>
        <p:txBody>
          <a:bodyPr>
            <a:noAutofit/>
          </a:bodyPr>
          <a:lstStyle>
            <a:lvl1pPr marL="179388" indent="-179388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Arial"/>
              <a:buChar char="•"/>
              <a:defRPr sz="1200"/>
            </a:lvl1pPr>
            <a:lvl2pPr marL="360363" marR="0" indent="-180975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Tx/>
              <a:buFont typeface="Arial"/>
              <a:buChar char="•"/>
              <a:tabLst/>
              <a:defRPr sz="1200"/>
            </a:lvl2pPr>
            <a:lvl3pPr marL="623888" indent="-17780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Arial"/>
              <a:buChar char="•"/>
              <a:defRPr sz="1200"/>
            </a:lvl3pPr>
            <a:lvl4pPr marL="909638" indent="-17145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Arial"/>
              <a:buChar char="•"/>
              <a:defRPr sz="1200"/>
            </a:lvl4pPr>
            <a:lvl5pPr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Slide Number Placeholder 1"/>
          <p:cNvSpPr>
            <a:spLocks noGrp="1"/>
          </p:cNvSpPr>
          <p:nvPr>
            <p:ph type="sldNum" sz="quarter" idx="11"/>
            <p:custDataLst>
              <p:tags r:id="rId1"/>
            </p:custDataLst>
          </p:nvPr>
        </p:nvSpPr>
        <p:spPr>
          <a:xfrm>
            <a:off x="3055735" y="1631203"/>
            <a:ext cx="174173" cy="123111"/>
          </a:xfrm>
          <a:prstGeom prst="rect">
            <a:avLst/>
          </a:prstGeom>
        </p:spPr>
        <p:txBody>
          <a:bodyPr lIns="0" tIns="0" rIns="0" bIns="0" anchor="b" anchorCtr="0">
            <a:spAutoFit/>
          </a:bodyPr>
          <a:lstStyle>
            <a:lvl1pPr algn="l">
              <a:defRPr sz="800"/>
            </a:lvl1pPr>
          </a:lstStyle>
          <a:p>
            <a:fld id="{256D3EEF-DE4E-429D-8EC4-DDC531AFF58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20343" y="70518"/>
            <a:ext cx="3004430" cy="167938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1800" b="0"/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4191" y="68342"/>
            <a:ext cx="0" cy="170021"/>
          </a:xfrm>
          <a:prstGeom prst="line">
            <a:avLst/>
          </a:prstGeom>
          <a:ln w="38100" cmpd="sng">
            <a:solidFill>
              <a:srgbClr val="72A84E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916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 | Author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9399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 |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4474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3026140908"/>
              </p:ext>
            </p:extLst>
          </p:nvPr>
        </p:nvGraphicFramePr>
        <p:xfrm>
          <a:off x="520" y="417"/>
          <a:ext cx="519" cy="4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270" imgH="270" progId="TCLayout.ActiveDocument.1">
                  <p:embed/>
                </p:oleObj>
              </mc:Choice>
              <mc:Fallback>
                <p:oleObj name="think-cell Slide" r:id="rId10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20" y="417"/>
                        <a:ext cx="519" cy="4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62005" y="420053"/>
            <a:ext cx="2916079" cy="11880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80" r:id="rId2"/>
    <p:sldLayoutId id="2147483678" r:id="rId3"/>
    <p:sldLayoutId id="2147483696" r:id="rId4"/>
    <p:sldLayoutId id="2147483689" r:id="rId5"/>
    <p:sldLayoutId id="2147483681" r:id="rId6"/>
    <p:sldLayoutId id="2147483697" r:id="rId7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80000" indent="-180000" algn="l" defTabSz="360000" rtl="0" eaLnBrk="1" latinLnBrk="0" hangingPunct="1">
        <a:spcBef>
          <a:spcPts val="300"/>
        </a:spcBef>
        <a:spcAft>
          <a:spcPts val="300"/>
        </a:spcAft>
        <a:buClr>
          <a:schemeClr val="tx2"/>
        </a:buClr>
        <a:buFont typeface="Arial"/>
        <a:buChar char="•"/>
        <a:tabLst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000" indent="-180000" algn="l" defTabSz="360000" rtl="0" eaLnBrk="1" latinLnBrk="0" hangingPunct="1">
        <a:spcBef>
          <a:spcPts val="300"/>
        </a:spcBef>
        <a:spcAft>
          <a:spcPts val="300"/>
        </a:spcAft>
        <a:buClr>
          <a:schemeClr val="tx2"/>
        </a:buClr>
        <a:buFont typeface="Arial"/>
        <a:buChar char="•"/>
        <a:tabLst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5475" indent="180000" algn="l" defTabSz="360000" rtl="0" eaLnBrk="1" latinLnBrk="0" hangingPunct="1">
        <a:spcBef>
          <a:spcPts val="300"/>
        </a:spcBef>
        <a:spcAft>
          <a:spcPts val="300"/>
        </a:spcAft>
        <a:buClr>
          <a:schemeClr val="tx2"/>
        </a:buClr>
        <a:buFont typeface="Arial"/>
        <a:buChar char="•"/>
        <a:tabLst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738188" indent="0" algn="l" defTabSz="1031875" rtl="0" eaLnBrk="1" latinLnBrk="0" hangingPunct="1">
        <a:spcBef>
          <a:spcPct val="20000"/>
        </a:spcBef>
        <a:buFont typeface="Arial" pitchFamily="34" charset="0"/>
        <a:buNone/>
        <a:defRPr sz="1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.xml"/><Relationship Id="rId6" Type="http://schemas.openxmlformats.org/officeDocument/2006/relationships/image" Target="../media/image7.jpeg"/><Relationship Id="rId11" Type="http://schemas.openxmlformats.org/officeDocument/2006/relationships/image" Target="../media/image12.svg"/><Relationship Id="rId5" Type="http://schemas.openxmlformats.org/officeDocument/2006/relationships/image" Target="../media/image4.emf"/><Relationship Id="rId10" Type="http://schemas.openxmlformats.org/officeDocument/2006/relationships/image" Target="../media/image11.png"/><Relationship Id="rId4" Type="http://schemas.openxmlformats.org/officeDocument/2006/relationships/oleObject" Target="../embeddings/oleObject5.bin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2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3.xml"/><Relationship Id="rId6" Type="http://schemas.openxmlformats.org/officeDocument/2006/relationships/image" Target="../media/image7.jpeg"/><Relationship Id="rId11" Type="http://schemas.openxmlformats.org/officeDocument/2006/relationships/image" Target="../media/image12.svg"/><Relationship Id="rId5" Type="http://schemas.openxmlformats.org/officeDocument/2006/relationships/image" Target="../media/image4.emf"/><Relationship Id="rId10" Type="http://schemas.openxmlformats.org/officeDocument/2006/relationships/image" Target="../media/image11.png"/><Relationship Id="rId4" Type="http://schemas.openxmlformats.org/officeDocument/2006/relationships/oleObject" Target="../embeddings/oleObject7.bin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4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5.xml"/><Relationship Id="rId6" Type="http://schemas.openxmlformats.org/officeDocument/2006/relationships/image" Target="../media/image7.jpeg"/><Relationship Id="rId11" Type="http://schemas.openxmlformats.org/officeDocument/2006/relationships/image" Target="../media/image12.svg"/><Relationship Id="rId5" Type="http://schemas.openxmlformats.org/officeDocument/2006/relationships/image" Target="../media/image4.emf"/><Relationship Id="rId10" Type="http://schemas.openxmlformats.org/officeDocument/2006/relationships/image" Target="../media/image11.png"/><Relationship Id="rId4" Type="http://schemas.openxmlformats.org/officeDocument/2006/relationships/oleObject" Target="../embeddings/oleObject9.bin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75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9464884"/>
              </p:ext>
            </p:extLst>
          </p:nvPr>
        </p:nvGraphicFramePr>
        <p:xfrm>
          <a:off x="-3331368" y="-252730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3331368" y="-252730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67249" y="1172708"/>
            <a:ext cx="3101795" cy="279194"/>
          </a:xfrm>
          <a:prstGeom prst="roundRect">
            <a:avLst/>
          </a:prstGeom>
          <a:solidFill>
            <a:schemeClr val="bg1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ZA" sz="1050" dirty="0">
                <a:solidFill>
                  <a:srgbClr val="6A757F"/>
                </a:solidFill>
              </a:rPr>
              <a:t>My name is: 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9148" y="1464604"/>
            <a:ext cx="2322000" cy="279194"/>
          </a:xfrm>
          <a:prstGeom prst="roundRect">
            <a:avLst/>
          </a:prstGeom>
          <a:solidFill>
            <a:schemeClr val="bg1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45720" rIns="21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ZA" sz="1050" dirty="0">
                <a:solidFill>
                  <a:srgbClr val="6A757F"/>
                </a:solidFill>
              </a:rPr>
              <a:t>My signature: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1969462" y="330680"/>
            <a:ext cx="1190857" cy="506554"/>
          </a:xfrm>
          <a:prstGeom prst="roundRect">
            <a:avLst/>
          </a:prstGeom>
          <a:gradFill flip="none" rotWithShape="1">
            <a:gsLst>
              <a:gs pos="77000">
                <a:srgbClr val="6A757F"/>
              </a:gs>
              <a:gs pos="100000">
                <a:schemeClr val="bg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ZA" sz="800" dirty="0">
                <a:solidFill>
                  <a:schemeClr val="bg1"/>
                </a:solidFill>
              </a:rPr>
              <a:t>Book your circumcision at reception and keep this card as your booking reminder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9146" y="882855"/>
            <a:ext cx="3119898" cy="279194"/>
            <a:chOff x="35719" y="446417"/>
            <a:chExt cx="3119898" cy="279194"/>
          </a:xfrm>
        </p:grpSpPr>
        <p:sp>
          <p:nvSpPr>
            <p:cNvPr id="6" name="Rounded Rectangle 5"/>
            <p:cNvSpPr/>
            <p:nvPr/>
          </p:nvSpPr>
          <p:spPr>
            <a:xfrm>
              <a:off x="53822" y="446417"/>
              <a:ext cx="3101795" cy="279194"/>
            </a:xfrm>
            <a:prstGeom prst="roundRect">
              <a:avLst/>
            </a:prstGeom>
            <a:solidFill>
              <a:schemeClr val="bg1"/>
            </a:solidFill>
            <a:ln w="9525" cmpd="sng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00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ZA" sz="1050" dirty="0">
                  <a:solidFill>
                    <a:srgbClr val="6A757F"/>
                  </a:solidFill>
                </a:rPr>
                <a:t>I will visit the clinic on:              </a:t>
              </a:r>
              <a:r>
                <a:rPr lang="en-ZA" sz="1050" dirty="0">
                  <a:solidFill>
                    <a:schemeClr val="bg1">
                      <a:lumMod val="85000"/>
                    </a:schemeClr>
                  </a:solidFill>
                </a:rPr>
                <a:t>DD | MM | 20YY</a:t>
              </a: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365987">
              <a:off x="35719" y="479725"/>
              <a:ext cx="201612" cy="217741"/>
            </a:xfrm>
            <a:prstGeom prst="rect">
              <a:avLst/>
            </a:prstGeom>
          </p:spPr>
        </p:pic>
      </p:grpSp>
      <p:sp>
        <p:nvSpPr>
          <p:cNvPr id="41" name="Rectangle 40"/>
          <p:cNvSpPr/>
          <p:nvPr/>
        </p:nvSpPr>
        <p:spPr>
          <a:xfrm>
            <a:off x="-133765" y="-66828"/>
            <a:ext cx="3518729" cy="493748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ZA" sz="1800" b="1" spc="3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COMMITMENT CARD</a:t>
            </a:r>
            <a:endParaRPr lang="en-ZA" sz="1800" spc="3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8" name="Isosceles Triangle 57"/>
          <p:cNvSpPr/>
          <p:nvPr/>
        </p:nvSpPr>
        <p:spPr>
          <a:xfrm flipH="1" flipV="1">
            <a:off x="2499673" y="841958"/>
            <a:ext cx="158144" cy="122444"/>
          </a:xfrm>
          <a:prstGeom prst="triangle">
            <a:avLst/>
          </a:prstGeom>
          <a:solidFill>
            <a:srgbClr val="FDB315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sz="700" dirty="0">
              <a:solidFill>
                <a:schemeClr val="tx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60422" y="330680"/>
            <a:ext cx="1185238" cy="506554"/>
          </a:xfrm>
          <a:prstGeom prst="roundRect">
            <a:avLst/>
          </a:prstGeom>
          <a:gradFill flip="none" rotWithShape="1">
            <a:gsLst>
              <a:gs pos="77000">
                <a:srgbClr val="6A757F"/>
              </a:gs>
              <a:gs pos="100000">
                <a:schemeClr val="bg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ZA" sz="800" dirty="0">
                <a:solidFill>
                  <a:schemeClr val="bg1"/>
                </a:solidFill>
              </a:rPr>
              <a:t>Want to lower your risk of getting HIV/AIDS, STIs and cancer?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1277916" y="330855"/>
            <a:ext cx="659290" cy="244758"/>
          </a:xfrm>
          <a:prstGeom prst="roundRect">
            <a:avLst/>
          </a:prstGeom>
          <a:solidFill>
            <a:srgbClr val="10746F"/>
          </a:solidFill>
          <a:ln w="9525" cmpd="sng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ZA" sz="700" b="1" dirty="0">
                <a:solidFill>
                  <a:schemeClr val="bg1"/>
                </a:solidFill>
              </a:rPr>
              <a:t>Yes, I’m responsible</a:t>
            </a:r>
          </a:p>
        </p:txBody>
      </p:sp>
      <p:sp>
        <p:nvSpPr>
          <p:cNvPr id="55" name="Isosceles Triangle 54"/>
          <p:cNvSpPr/>
          <p:nvPr/>
        </p:nvSpPr>
        <p:spPr>
          <a:xfrm rot="16200000" flipH="1" flipV="1">
            <a:off x="1196938" y="386141"/>
            <a:ext cx="158144" cy="122444"/>
          </a:xfrm>
          <a:prstGeom prst="triangle">
            <a:avLst/>
          </a:prstGeom>
          <a:solidFill>
            <a:srgbClr val="FDB315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sz="700" dirty="0">
              <a:solidFill>
                <a:schemeClr val="tx1"/>
              </a:solidFill>
            </a:endParaRPr>
          </a:p>
        </p:txBody>
      </p:sp>
      <p:sp>
        <p:nvSpPr>
          <p:cNvPr id="57" name="Isosceles Triangle 56"/>
          <p:cNvSpPr/>
          <p:nvPr/>
        </p:nvSpPr>
        <p:spPr>
          <a:xfrm rot="16200000" flipH="1" flipV="1">
            <a:off x="1890390" y="388738"/>
            <a:ext cx="158144" cy="122444"/>
          </a:xfrm>
          <a:prstGeom prst="triangle">
            <a:avLst/>
          </a:prstGeom>
          <a:solidFill>
            <a:srgbClr val="FDB315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sz="7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277916" y="621234"/>
            <a:ext cx="659290" cy="216000"/>
          </a:xfrm>
          <a:prstGeom prst="roundRect">
            <a:avLst/>
          </a:prstGeom>
          <a:solidFill>
            <a:srgbClr val="10746F"/>
          </a:solidFill>
          <a:ln w="9525" cmpd="sng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ZA" sz="700" b="1" dirty="0">
                <a:solidFill>
                  <a:schemeClr val="bg1">
                    <a:lumMod val="75000"/>
                  </a:schemeClr>
                </a:solidFill>
              </a:rPr>
              <a:t>No, I </a:t>
            </a:r>
          </a:p>
          <a:p>
            <a:pPr algn="ctr"/>
            <a:r>
              <a:rPr lang="en-ZA" sz="700" b="1" dirty="0">
                <a:solidFill>
                  <a:schemeClr val="bg1">
                    <a:lumMod val="75000"/>
                  </a:schemeClr>
                </a:solidFill>
              </a:rPr>
              <a:t>don’t care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6F5F575-C4EB-4434-8C41-53E784B3B003}"/>
              </a:ext>
            </a:extLst>
          </p:cNvPr>
          <p:cNvSpPr/>
          <p:nvPr/>
        </p:nvSpPr>
        <p:spPr>
          <a:xfrm>
            <a:off x="2412132" y="1462561"/>
            <a:ext cx="748186" cy="281237"/>
          </a:xfrm>
          <a:prstGeom prst="roundRect">
            <a:avLst/>
          </a:prstGeom>
          <a:solidFill>
            <a:schemeClr val="bg1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A3F9866-B331-2AF1-59AE-EC494C0FA95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84140" y="1492744"/>
            <a:ext cx="611932" cy="220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44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75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64571443"/>
              </p:ext>
            </p:extLst>
          </p:nvPr>
        </p:nvGraphicFramePr>
        <p:xfrm>
          <a:off x="-3331368" y="-252730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3331368" y="-252730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2B2FF80-D4C4-41C0-835E-C368BF8868DD}"/>
              </a:ext>
            </a:extLst>
          </p:cNvPr>
          <p:cNvSpPr/>
          <p:nvPr/>
        </p:nvSpPr>
        <p:spPr>
          <a:xfrm>
            <a:off x="1637005" y="252040"/>
            <a:ext cx="1603084" cy="1512168"/>
          </a:xfrm>
          <a:prstGeom prst="roundRect">
            <a:avLst/>
          </a:prstGeom>
          <a:solidFill>
            <a:schemeClr val="bg1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78" r="949" b="48138"/>
          <a:stretch/>
        </p:blipFill>
        <p:spPr>
          <a:xfrm>
            <a:off x="-11141" y="0"/>
            <a:ext cx="1836716" cy="486508"/>
          </a:xfrm>
          <a:prstGeom prst="rect">
            <a:avLst/>
          </a:prstGeom>
        </p:spPr>
      </p:pic>
      <p:sp>
        <p:nvSpPr>
          <p:cNvPr id="55" name="Rounded Rectangle 54"/>
          <p:cNvSpPr/>
          <p:nvPr/>
        </p:nvSpPr>
        <p:spPr>
          <a:xfrm>
            <a:off x="27798" y="1153988"/>
            <a:ext cx="1578146" cy="278275"/>
          </a:xfrm>
          <a:prstGeom prst="roundRect">
            <a:avLst/>
          </a:prstGeom>
          <a:solidFill>
            <a:schemeClr val="bg1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ZA" sz="800" dirty="0">
                <a:solidFill>
                  <a:srgbClr val="6A757F"/>
                </a:solidFill>
              </a:rPr>
              <a:t>3. Eat </a:t>
            </a:r>
            <a:r>
              <a:rPr lang="en-ZA" sz="800" b="1" dirty="0">
                <a:solidFill>
                  <a:srgbClr val="6A757F"/>
                </a:solidFill>
              </a:rPr>
              <a:t>breakfast </a:t>
            </a:r>
            <a:r>
              <a:rPr lang="en-ZA" sz="800" dirty="0">
                <a:solidFill>
                  <a:srgbClr val="6A757F"/>
                </a:solidFill>
              </a:rPr>
              <a:t>on </a:t>
            </a:r>
          </a:p>
          <a:p>
            <a:r>
              <a:rPr lang="en-ZA" sz="800" dirty="0">
                <a:solidFill>
                  <a:srgbClr val="6A757F"/>
                </a:solidFill>
              </a:rPr>
              <a:t>the day of the circumcision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29397" y="1491200"/>
            <a:ext cx="1583105" cy="261826"/>
          </a:xfrm>
          <a:prstGeom prst="roundRect">
            <a:avLst/>
          </a:prstGeom>
          <a:solidFill>
            <a:schemeClr val="bg1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ZA" sz="800" dirty="0">
                <a:solidFill>
                  <a:srgbClr val="6A757F"/>
                </a:solidFill>
              </a:rPr>
              <a:t>4. </a:t>
            </a:r>
            <a:r>
              <a:rPr lang="en-ZA" sz="800" b="1" dirty="0">
                <a:solidFill>
                  <a:srgbClr val="6A757F"/>
                </a:solidFill>
              </a:rPr>
              <a:t>Come back to the clinic </a:t>
            </a:r>
          </a:p>
          <a:p>
            <a:r>
              <a:rPr lang="en-ZA" sz="800" b="1" dirty="0">
                <a:solidFill>
                  <a:srgbClr val="6A757F"/>
                </a:solidFill>
              </a:rPr>
              <a:t>2</a:t>
            </a:r>
            <a:r>
              <a:rPr lang="en-ZA" sz="800" dirty="0">
                <a:solidFill>
                  <a:srgbClr val="6A757F"/>
                </a:solidFill>
              </a:rPr>
              <a:t> days later for a check-up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27468" y="525944"/>
            <a:ext cx="1575018" cy="255086"/>
          </a:xfrm>
          <a:prstGeom prst="roundRect">
            <a:avLst/>
          </a:prstGeom>
          <a:solidFill>
            <a:schemeClr val="bg1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ZA" sz="800" dirty="0">
                <a:solidFill>
                  <a:srgbClr val="6A757F"/>
                </a:solidFill>
              </a:rPr>
              <a:t>1. </a:t>
            </a:r>
            <a:r>
              <a:rPr lang="en-ZA" sz="800" b="1" dirty="0">
                <a:solidFill>
                  <a:srgbClr val="6A757F"/>
                </a:solidFill>
              </a:rPr>
              <a:t>Book an appointment</a:t>
            </a:r>
            <a:r>
              <a:rPr lang="en-ZA" sz="800" dirty="0">
                <a:solidFill>
                  <a:srgbClr val="6A757F"/>
                </a:solidFill>
              </a:rPr>
              <a:t> </a:t>
            </a:r>
            <a:br>
              <a:rPr lang="en-ZA" sz="800" dirty="0">
                <a:solidFill>
                  <a:srgbClr val="6A757F"/>
                </a:solidFill>
              </a:rPr>
            </a:br>
            <a:r>
              <a:rPr lang="en-ZA" sz="800" dirty="0">
                <a:solidFill>
                  <a:srgbClr val="6A757F"/>
                </a:solidFill>
              </a:rPr>
              <a:t>today; fill in booking date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1429918" y="1224341"/>
            <a:ext cx="135781" cy="135781"/>
          </a:xfrm>
          <a:prstGeom prst="roundRect">
            <a:avLst/>
          </a:prstGeom>
          <a:noFill/>
          <a:ln w="9525" cmpd="sng">
            <a:solidFill>
              <a:srgbClr val="6A757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sz="800" dirty="0">
              <a:solidFill>
                <a:schemeClr val="tx1"/>
              </a:solidFill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1429918" y="1554222"/>
            <a:ext cx="135781" cy="135781"/>
          </a:xfrm>
          <a:prstGeom prst="roundRect">
            <a:avLst/>
          </a:prstGeom>
          <a:noFill/>
          <a:ln w="9525" cmpd="sng">
            <a:solidFill>
              <a:srgbClr val="6A757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sz="800" dirty="0">
              <a:solidFill>
                <a:schemeClr val="tx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1429918" y="580439"/>
            <a:ext cx="135781" cy="135781"/>
          </a:xfrm>
          <a:prstGeom prst="roundRect">
            <a:avLst/>
          </a:prstGeom>
          <a:noFill/>
          <a:ln w="9525" cmpd="sng">
            <a:solidFill>
              <a:srgbClr val="6A757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sz="800" dirty="0">
              <a:solidFill>
                <a:schemeClr val="tx1"/>
              </a:solidFill>
            </a:endParaRPr>
          </a:p>
        </p:txBody>
      </p:sp>
      <p:pic>
        <p:nvPicPr>
          <p:cNvPr id="67" name="Picture 6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65987">
            <a:off x="1304490" y="555920"/>
            <a:ext cx="165167" cy="178380"/>
          </a:xfrm>
          <a:prstGeom prst="rect">
            <a:avLst/>
          </a:prstGeom>
        </p:spPr>
      </p:pic>
      <p:sp>
        <p:nvSpPr>
          <p:cNvPr id="9" name="Flowchart: Document 8">
            <a:extLst>
              <a:ext uri="{FF2B5EF4-FFF2-40B4-BE49-F238E27FC236}">
                <a16:creationId xmlns:a16="http://schemas.microsoft.com/office/drawing/2014/main" id="{73873F88-C62D-475D-91A8-3E6240388AA6}"/>
              </a:ext>
            </a:extLst>
          </p:cNvPr>
          <p:cNvSpPr/>
          <p:nvPr/>
        </p:nvSpPr>
        <p:spPr>
          <a:xfrm>
            <a:off x="1632034" y="-1972"/>
            <a:ext cx="1608054" cy="606550"/>
          </a:xfrm>
          <a:prstGeom prst="flowChartDocument">
            <a:avLst/>
          </a:prstGeom>
          <a:solidFill>
            <a:srgbClr val="FFC000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541758" y="44664"/>
            <a:ext cx="1773398" cy="453525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ZA" sz="1100" b="1" dirty="0">
                <a:solidFill>
                  <a:srgbClr val="6A757F"/>
                </a:solidFill>
                <a:latin typeface="Arial Black" panose="020B0A04020102020204" pitchFamily="34" charset="0"/>
              </a:rPr>
              <a:t>Don’t miss out on the </a:t>
            </a:r>
            <a:r>
              <a:rPr lang="en-ZA" sz="1100" b="1" dirty="0">
                <a:solidFill>
                  <a:srgbClr val="10746F"/>
                </a:solidFill>
                <a:latin typeface="Arial Black" panose="020B0A04020102020204" pitchFamily="34" charset="0"/>
              </a:rPr>
              <a:t>BENEFITS </a:t>
            </a:r>
            <a:r>
              <a:rPr lang="en-ZA" sz="1100" b="1" dirty="0">
                <a:solidFill>
                  <a:srgbClr val="6A757F"/>
                </a:solidFill>
                <a:latin typeface="Arial Black" panose="020B0A04020102020204" pitchFamily="34" charset="0"/>
              </a:rPr>
              <a:t>of VMMC</a:t>
            </a:r>
            <a:endParaRPr lang="en-ZA" sz="1100" dirty="0">
              <a:solidFill>
                <a:srgbClr val="6A757F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1619745" y="-15981"/>
            <a:ext cx="0" cy="1816206"/>
          </a:xfrm>
          <a:prstGeom prst="line">
            <a:avLst/>
          </a:prstGeom>
          <a:ln w="28575">
            <a:solidFill>
              <a:srgbClr val="6A757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8">
            <a:extLst>
              <a:ext uri="{FF2B5EF4-FFF2-40B4-BE49-F238E27FC236}">
                <a16:creationId xmlns:a16="http://schemas.microsoft.com/office/drawing/2014/main" id="{370A003F-A21C-4233-8660-6A3672FD5CF5}"/>
              </a:ext>
            </a:extLst>
          </p:cNvPr>
          <p:cNvSpPr/>
          <p:nvPr/>
        </p:nvSpPr>
        <p:spPr>
          <a:xfrm>
            <a:off x="27468" y="839966"/>
            <a:ext cx="1575018" cy="255086"/>
          </a:xfrm>
          <a:prstGeom prst="roundRect">
            <a:avLst/>
          </a:prstGeom>
          <a:solidFill>
            <a:schemeClr val="bg1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ZA" sz="800" dirty="0">
                <a:solidFill>
                  <a:srgbClr val="6A757F"/>
                </a:solidFill>
              </a:rPr>
              <a:t>2. Take a half-day </a:t>
            </a:r>
            <a:r>
              <a:rPr lang="en-ZA" sz="800" b="1" dirty="0">
                <a:solidFill>
                  <a:srgbClr val="6A757F"/>
                </a:solidFill>
              </a:rPr>
              <a:t>off work    </a:t>
            </a:r>
            <a:r>
              <a:rPr lang="en-ZA" sz="800" dirty="0">
                <a:solidFill>
                  <a:srgbClr val="6A757F"/>
                </a:solidFill>
              </a:rPr>
              <a:t>on the day of circumcision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85F84B2-8A0F-4957-9107-A4BC594A1F7C}"/>
              </a:ext>
            </a:extLst>
          </p:cNvPr>
          <p:cNvSpPr/>
          <p:nvPr/>
        </p:nvSpPr>
        <p:spPr>
          <a:xfrm>
            <a:off x="-12129" y="-1706"/>
            <a:ext cx="1622973" cy="489557"/>
          </a:xfrm>
          <a:prstGeom prst="rect">
            <a:avLst/>
          </a:prstGeom>
          <a:solidFill>
            <a:schemeClr val="bg1">
              <a:alpha val="49000"/>
            </a:schemeClr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48" name="Rounded Rectangle 55">
            <a:extLst>
              <a:ext uri="{FF2B5EF4-FFF2-40B4-BE49-F238E27FC236}">
                <a16:creationId xmlns:a16="http://schemas.microsoft.com/office/drawing/2014/main" id="{89E9F8CE-9C1B-4FF8-BF67-A72050DCCBA9}"/>
              </a:ext>
            </a:extLst>
          </p:cNvPr>
          <p:cNvSpPr/>
          <p:nvPr/>
        </p:nvSpPr>
        <p:spPr>
          <a:xfrm>
            <a:off x="1429918" y="896846"/>
            <a:ext cx="135781" cy="135781"/>
          </a:xfrm>
          <a:prstGeom prst="roundRect">
            <a:avLst/>
          </a:prstGeom>
          <a:noFill/>
          <a:ln w="9525" cmpd="sng">
            <a:solidFill>
              <a:srgbClr val="6A757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sz="8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-33319" y="-5208"/>
            <a:ext cx="1680836" cy="501584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ZA" sz="1500" b="1" dirty="0">
                <a:solidFill>
                  <a:srgbClr val="FFC000"/>
                </a:solidFill>
                <a:latin typeface="Arial Black" panose="020B0A04020102020204" pitchFamily="34" charset="0"/>
              </a:rPr>
              <a:t>THINGS YOU </a:t>
            </a:r>
          </a:p>
          <a:p>
            <a:pPr algn="ctr"/>
            <a:r>
              <a:rPr lang="en-ZA" sz="15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NEED TO DO:</a:t>
            </a:r>
            <a:endParaRPr lang="en-ZA" sz="15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Graphic 11" descr="Checkmark">
            <a:extLst>
              <a:ext uri="{FF2B5EF4-FFF2-40B4-BE49-F238E27FC236}">
                <a16:creationId xmlns:a16="http://schemas.microsoft.com/office/drawing/2014/main" id="{86104BD9-9175-4CBF-80E4-95AE6CB34D87}"/>
              </a:ext>
            </a:extLst>
          </p:cNvPr>
          <p:cNvSpPr/>
          <p:nvPr/>
        </p:nvSpPr>
        <p:spPr>
          <a:xfrm>
            <a:off x="1737460" y="628390"/>
            <a:ext cx="181819" cy="127706"/>
          </a:xfrm>
          <a:custGeom>
            <a:avLst/>
            <a:gdLst>
              <a:gd name="connsiteX0" fmla="*/ 165880 w 181819"/>
              <a:gd name="connsiteY0" fmla="*/ 0 h 127706"/>
              <a:gd name="connsiteX1" fmla="*/ 65132 w 181819"/>
              <a:gd name="connsiteY1" fmla="*/ 95239 h 127706"/>
              <a:gd name="connsiteX2" fmla="*/ 16726 w 181819"/>
              <a:gd name="connsiteY2" fmla="*/ 45652 h 127706"/>
              <a:gd name="connsiteX3" fmla="*/ 0 w 181819"/>
              <a:gd name="connsiteY3" fmla="*/ 61590 h 127706"/>
              <a:gd name="connsiteX4" fmla="*/ 64345 w 181819"/>
              <a:gd name="connsiteY4" fmla="*/ 127706 h 127706"/>
              <a:gd name="connsiteX5" fmla="*/ 81268 w 181819"/>
              <a:gd name="connsiteY5" fmla="*/ 111964 h 127706"/>
              <a:gd name="connsiteX6" fmla="*/ 181819 w 181819"/>
              <a:gd name="connsiteY6" fmla="*/ 16529 h 127706"/>
              <a:gd name="connsiteX7" fmla="*/ 165880 w 181819"/>
              <a:gd name="connsiteY7" fmla="*/ 0 h 12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1819" h="127706" fill="none" extrusionOk="0">
                <a:moveTo>
                  <a:pt x="165880" y="0"/>
                </a:moveTo>
                <a:cubicBezTo>
                  <a:pt x="133809" y="33612"/>
                  <a:pt x="85974" y="73743"/>
                  <a:pt x="65132" y="95239"/>
                </a:cubicBezTo>
                <a:cubicBezTo>
                  <a:pt x="43261" y="73908"/>
                  <a:pt x="32634" y="57338"/>
                  <a:pt x="16726" y="45652"/>
                </a:cubicBezTo>
                <a:cubicBezTo>
                  <a:pt x="9316" y="52828"/>
                  <a:pt x="4249" y="58201"/>
                  <a:pt x="0" y="61590"/>
                </a:cubicBezTo>
                <a:cubicBezTo>
                  <a:pt x="33866" y="91509"/>
                  <a:pt x="33030" y="98840"/>
                  <a:pt x="64345" y="127706"/>
                </a:cubicBezTo>
                <a:cubicBezTo>
                  <a:pt x="68859" y="124034"/>
                  <a:pt x="75940" y="117996"/>
                  <a:pt x="81268" y="111964"/>
                </a:cubicBezTo>
                <a:cubicBezTo>
                  <a:pt x="101835" y="88853"/>
                  <a:pt x="154950" y="38552"/>
                  <a:pt x="181819" y="16529"/>
                </a:cubicBezTo>
                <a:cubicBezTo>
                  <a:pt x="177955" y="13799"/>
                  <a:pt x="172229" y="7406"/>
                  <a:pt x="165880" y="0"/>
                </a:cubicBezTo>
                <a:close/>
              </a:path>
              <a:path w="181819" h="127706" stroke="0" extrusionOk="0">
                <a:moveTo>
                  <a:pt x="165880" y="0"/>
                </a:moveTo>
                <a:cubicBezTo>
                  <a:pt x="129810" y="40978"/>
                  <a:pt x="103788" y="57606"/>
                  <a:pt x="65132" y="95239"/>
                </a:cubicBezTo>
                <a:cubicBezTo>
                  <a:pt x="47569" y="77122"/>
                  <a:pt x="28054" y="57859"/>
                  <a:pt x="16726" y="45652"/>
                </a:cubicBezTo>
                <a:cubicBezTo>
                  <a:pt x="9745" y="51370"/>
                  <a:pt x="4932" y="58191"/>
                  <a:pt x="0" y="61590"/>
                </a:cubicBezTo>
                <a:cubicBezTo>
                  <a:pt x="18114" y="83752"/>
                  <a:pt x="43416" y="102472"/>
                  <a:pt x="64345" y="127706"/>
                </a:cubicBezTo>
                <a:cubicBezTo>
                  <a:pt x="71577" y="121187"/>
                  <a:pt x="78554" y="115908"/>
                  <a:pt x="81268" y="111964"/>
                </a:cubicBezTo>
                <a:cubicBezTo>
                  <a:pt x="130605" y="68474"/>
                  <a:pt x="135930" y="57560"/>
                  <a:pt x="181819" y="16529"/>
                </a:cubicBezTo>
                <a:cubicBezTo>
                  <a:pt x="174130" y="9908"/>
                  <a:pt x="174249" y="7186"/>
                  <a:pt x="16588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1885" cap="flat">
            <a:solidFill>
              <a:schemeClr val="tx1">
                <a:lumMod val="65000"/>
                <a:lumOff val="35000"/>
              </a:schemeClr>
            </a:solidFill>
            <a:prstDash val="solid"/>
            <a:miter/>
            <a:extLst>
              <a:ext uri="{C807C97D-BFC1-408E-A445-0C87EB9F89A2}">
                <ask:lineSketchStyleProps xmlns:ask="http://schemas.microsoft.com/office/drawing/2018/sketchyshapes" sd="2597887091">
                  <a:custGeom>
                    <a:avLst/>
                    <a:gdLst>
                      <a:gd name="connsiteX0" fmla="*/ 165880 w 181819"/>
                      <a:gd name="connsiteY0" fmla="*/ 0 h 127706"/>
                      <a:gd name="connsiteX1" fmla="*/ 65132 w 181819"/>
                      <a:gd name="connsiteY1" fmla="*/ 95239 h 127706"/>
                      <a:gd name="connsiteX2" fmla="*/ 16726 w 181819"/>
                      <a:gd name="connsiteY2" fmla="*/ 45652 h 127706"/>
                      <a:gd name="connsiteX3" fmla="*/ 0 w 181819"/>
                      <a:gd name="connsiteY3" fmla="*/ 61590 h 127706"/>
                      <a:gd name="connsiteX4" fmla="*/ 64345 w 181819"/>
                      <a:gd name="connsiteY4" fmla="*/ 127706 h 127706"/>
                      <a:gd name="connsiteX5" fmla="*/ 81268 w 181819"/>
                      <a:gd name="connsiteY5" fmla="*/ 111964 h 127706"/>
                      <a:gd name="connsiteX6" fmla="*/ 181819 w 181819"/>
                      <a:gd name="connsiteY6" fmla="*/ 16529 h 127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1819" h="127706">
                        <a:moveTo>
                          <a:pt x="165880" y="0"/>
                        </a:moveTo>
                        <a:lnTo>
                          <a:pt x="65132" y="95239"/>
                        </a:lnTo>
                        <a:lnTo>
                          <a:pt x="16726" y="45652"/>
                        </a:lnTo>
                        <a:lnTo>
                          <a:pt x="0" y="61590"/>
                        </a:lnTo>
                        <a:lnTo>
                          <a:pt x="64345" y="127706"/>
                        </a:lnTo>
                        <a:lnTo>
                          <a:pt x="81268" y="111964"/>
                        </a:lnTo>
                        <a:lnTo>
                          <a:pt x="181819" y="16529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txBody>
          <a:bodyPr rtlCol="0" anchor="ctr"/>
          <a:lstStyle/>
          <a:p>
            <a:endParaRPr lang="en-ZA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A787C5C-8ECA-459E-BDF4-A32F2594933B}"/>
              </a:ext>
            </a:extLst>
          </p:cNvPr>
          <p:cNvSpPr/>
          <p:nvPr/>
        </p:nvSpPr>
        <p:spPr>
          <a:xfrm>
            <a:off x="1883111" y="612371"/>
            <a:ext cx="432048" cy="135920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Safe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86300753-DD9B-43D1-9C9B-D326CA9F2D9E}"/>
              </a:ext>
            </a:extLst>
          </p:cNvPr>
          <p:cNvSpPr/>
          <p:nvPr/>
        </p:nvSpPr>
        <p:spPr>
          <a:xfrm>
            <a:off x="2596766" y="612371"/>
            <a:ext cx="528510" cy="135920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Quick </a:t>
            </a:r>
            <a:r>
              <a:rPr lang="en-GB" sz="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B8D9FC5-FC66-46F4-850B-C06D07B9BCE4}"/>
              </a:ext>
            </a:extLst>
          </p:cNvPr>
          <p:cNvSpPr/>
          <p:nvPr/>
        </p:nvSpPr>
        <p:spPr>
          <a:xfrm>
            <a:off x="1882387" y="814310"/>
            <a:ext cx="432772" cy="135920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Free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66636589-D25E-4C8C-ABF5-208C58EC33A4}"/>
              </a:ext>
            </a:extLst>
          </p:cNvPr>
          <p:cNvSpPr/>
          <p:nvPr/>
        </p:nvSpPr>
        <p:spPr>
          <a:xfrm>
            <a:off x="2603702" y="814310"/>
            <a:ext cx="600518" cy="141134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Once-off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0D8A0790-D97B-4724-867D-1BAB95E53FD6}"/>
              </a:ext>
            </a:extLst>
          </p:cNvPr>
          <p:cNvSpPr/>
          <p:nvPr/>
        </p:nvSpPr>
        <p:spPr>
          <a:xfrm>
            <a:off x="1885283" y="1002694"/>
            <a:ext cx="1311302" cy="188903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Lowers risk of HIV, STIs and partner cervical cancer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E9F6CB42-CAFD-48AF-980E-63B97E1150A3}"/>
              </a:ext>
            </a:extLst>
          </p:cNvPr>
          <p:cNvSpPr/>
          <p:nvPr/>
        </p:nvSpPr>
        <p:spPr>
          <a:xfrm>
            <a:off x="1882412" y="1204325"/>
            <a:ext cx="1311302" cy="188903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Improves sexual performance</a:t>
            </a:r>
          </a:p>
        </p:txBody>
      </p:sp>
      <p:pic>
        <p:nvPicPr>
          <p:cNvPr id="122" name="Picture 121">
            <a:extLst>
              <a:ext uri="{FF2B5EF4-FFF2-40B4-BE49-F238E27FC236}">
                <a16:creationId xmlns:a16="http://schemas.microsoft.com/office/drawing/2014/main" id="{7147E1DF-DAB3-4765-B356-9369D81528D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228" y="9399491"/>
            <a:ext cx="153095" cy="153095"/>
          </a:xfrm>
          <a:prstGeom prst="rect">
            <a:avLst/>
          </a:prstGeom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8CA05B1-A7DB-4D07-A0C5-FE1C4E811E2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22822" y="1489319"/>
            <a:ext cx="1187448" cy="230273"/>
          </a:xfrm>
          <a:prstGeom prst="rect">
            <a:avLst/>
          </a:prstGeom>
        </p:spPr>
      </p:pic>
      <p:pic>
        <p:nvPicPr>
          <p:cNvPr id="8" name="Graphic 7" descr="Water">
            <a:extLst>
              <a:ext uri="{FF2B5EF4-FFF2-40B4-BE49-F238E27FC236}">
                <a16:creationId xmlns:a16="http://schemas.microsoft.com/office/drawing/2014/main" id="{D38AD430-B70A-4406-BECF-5AFCB5CF0F7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0800000">
            <a:off x="2098773" y="1547657"/>
            <a:ext cx="120612" cy="120612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5AE5C1A2-05CA-44C7-BB3F-50DDC6BB4F60}"/>
              </a:ext>
            </a:extLst>
          </p:cNvPr>
          <p:cNvSpPr/>
          <p:nvPr/>
        </p:nvSpPr>
        <p:spPr>
          <a:xfrm>
            <a:off x="1852589" y="1401319"/>
            <a:ext cx="1287398" cy="102249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500" b="1" dirty="0">
                <a:solidFill>
                  <a:srgbClr val="10746F"/>
                </a:solidFill>
              </a:rPr>
              <a:t>Day 1-3 post-operative pain scale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C58DFD7C-70AC-43A1-A818-EE5CC39235A5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l="11099"/>
          <a:stretch/>
        </p:blipFill>
        <p:spPr>
          <a:xfrm>
            <a:off x="1772585" y="1410959"/>
            <a:ext cx="177664" cy="253195"/>
          </a:xfrm>
          <a:prstGeom prst="rect">
            <a:avLst/>
          </a:prstGeom>
        </p:spPr>
      </p:pic>
      <p:sp>
        <p:nvSpPr>
          <p:cNvPr id="37" name="Graphic 11" descr="Checkmark">
            <a:extLst>
              <a:ext uri="{FF2B5EF4-FFF2-40B4-BE49-F238E27FC236}">
                <a16:creationId xmlns:a16="http://schemas.microsoft.com/office/drawing/2014/main" id="{FA202795-3231-B0F8-5F03-15E8D97AF80A}"/>
              </a:ext>
            </a:extLst>
          </p:cNvPr>
          <p:cNvSpPr/>
          <p:nvPr/>
        </p:nvSpPr>
        <p:spPr>
          <a:xfrm>
            <a:off x="1738884" y="824433"/>
            <a:ext cx="181819" cy="127706"/>
          </a:xfrm>
          <a:custGeom>
            <a:avLst/>
            <a:gdLst>
              <a:gd name="connsiteX0" fmla="*/ 165880 w 181819"/>
              <a:gd name="connsiteY0" fmla="*/ 0 h 127706"/>
              <a:gd name="connsiteX1" fmla="*/ 65132 w 181819"/>
              <a:gd name="connsiteY1" fmla="*/ 95239 h 127706"/>
              <a:gd name="connsiteX2" fmla="*/ 16726 w 181819"/>
              <a:gd name="connsiteY2" fmla="*/ 45652 h 127706"/>
              <a:gd name="connsiteX3" fmla="*/ 0 w 181819"/>
              <a:gd name="connsiteY3" fmla="*/ 61590 h 127706"/>
              <a:gd name="connsiteX4" fmla="*/ 64345 w 181819"/>
              <a:gd name="connsiteY4" fmla="*/ 127706 h 127706"/>
              <a:gd name="connsiteX5" fmla="*/ 81268 w 181819"/>
              <a:gd name="connsiteY5" fmla="*/ 111964 h 127706"/>
              <a:gd name="connsiteX6" fmla="*/ 181819 w 181819"/>
              <a:gd name="connsiteY6" fmla="*/ 16529 h 127706"/>
              <a:gd name="connsiteX7" fmla="*/ 165880 w 181819"/>
              <a:gd name="connsiteY7" fmla="*/ 0 h 12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1819" h="127706" fill="none" extrusionOk="0">
                <a:moveTo>
                  <a:pt x="165880" y="0"/>
                </a:moveTo>
                <a:cubicBezTo>
                  <a:pt x="133809" y="33612"/>
                  <a:pt x="85974" y="73743"/>
                  <a:pt x="65132" y="95239"/>
                </a:cubicBezTo>
                <a:cubicBezTo>
                  <a:pt x="43261" y="73908"/>
                  <a:pt x="32634" y="57338"/>
                  <a:pt x="16726" y="45652"/>
                </a:cubicBezTo>
                <a:cubicBezTo>
                  <a:pt x="9316" y="52828"/>
                  <a:pt x="4249" y="58201"/>
                  <a:pt x="0" y="61590"/>
                </a:cubicBezTo>
                <a:cubicBezTo>
                  <a:pt x="33866" y="91509"/>
                  <a:pt x="33030" y="98840"/>
                  <a:pt x="64345" y="127706"/>
                </a:cubicBezTo>
                <a:cubicBezTo>
                  <a:pt x="68859" y="124034"/>
                  <a:pt x="75940" y="117996"/>
                  <a:pt x="81268" y="111964"/>
                </a:cubicBezTo>
                <a:cubicBezTo>
                  <a:pt x="101835" y="88853"/>
                  <a:pt x="154950" y="38552"/>
                  <a:pt x="181819" y="16529"/>
                </a:cubicBezTo>
                <a:cubicBezTo>
                  <a:pt x="177955" y="13799"/>
                  <a:pt x="172229" y="7406"/>
                  <a:pt x="165880" y="0"/>
                </a:cubicBezTo>
                <a:close/>
              </a:path>
              <a:path w="181819" h="127706" stroke="0" extrusionOk="0">
                <a:moveTo>
                  <a:pt x="165880" y="0"/>
                </a:moveTo>
                <a:cubicBezTo>
                  <a:pt x="129810" y="40978"/>
                  <a:pt x="103788" y="57606"/>
                  <a:pt x="65132" y="95239"/>
                </a:cubicBezTo>
                <a:cubicBezTo>
                  <a:pt x="47569" y="77122"/>
                  <a:pt x="28054" y="57859"/>
                  <a:pt x="16726" y="45652"/>
                </a:cubicBezTo>
                <a:cubicBezTo>
                  <a:pt x="9745" y="51370"/>
                  <a:pt x="4932" y="58191"/>
                  <a:pt x="0" y="61590"/>
                </a:cubicBezTo>
                <a:cubicBezTo>
                  <a:pt x="18114" y="83752"/>
                  <a:pt x="43416" y="102472"/>
                  <a:pt x="64345" y="127706"/>
                </a:cubicBezTo>
                <a:cubicBezTo>
                  <a:pt x="71577" y="121187"/>
                  <a:pt x="78554" y="115908"/>
                  <a:pt x="81268" y="111964"/>
                </a:cubicBezTo>
                <a:cubicBezTo>
                  <a:pt x="130605" y="68474"/>
                  <a:pt x="135930" y="57560"/>
                  <a:pt x="181819" y="16529"/>
                </a:cubicBezTo>
                <a:cubicBezTo>
                  <a:pt x="174130" y="9908"/>
                  <a:pt x="174249" y="7186"/>
                  <a:pt x="16588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1885" cap="flat">
            <a:solidFill>
              <a:schemeClr val="tx1">
                <a:lumMod val="65000"/>
                <a:lumOff val="35000"/>
              </a:schemeClr>
            </a:solidFill>
            <a:prstDash val="solid"/>
            <a:miter/>
            <a:extLst>
              <a:ext uri="{C807C97D-BFC1-408E-A445-0C87EB9F89A2}">
                <ask:lineSketchStyleProps xmlns:ask="http://schemas.microsoft.com/office/drawing/2018/sketchyshapes" sd="2597887091">
                  <a:custGeom>
                    <a:avLst/>
                    <a:gdLst>
                      <a:gd name="connsiteX0" fmla="*/ 165880 w 181819"/>
                      <a:gd name="connsiteY0" fmla="*/ 0 h 127706"/>
                      <a:gd name="connsiteX1" fmla="*/ 65132 w 181819"/>
                      <a:gd name="connsiteY1" fmla="*/ 95239 h 127706"/>
                      <a:gd name="connsiteX2" fmla="*/ 16726 w 181819"/>
                      <a:gd name="connsiteY2" fmla="*/ 45652 h 127706"/>
                      <a:gd name="connsiteX3" fmla="*/ 0 w 181819"/>
                      <a:gd name="connsiteY3" fmla="*/ 61590 h 127706"/>
                      <a:gd name="connsiteX4" fmla="*/ 64345 w 181819"/>
                      <a:gd name="connsiteY4" fmla="*/ 127706 h 127706"/>
                      <a:gd name="connsiteX5" fmla="*/ 81268 w 181819"/>
                      <a:gd name="connsiteY5" fmla="*/ 111964 h 127706"/>
                      <a:gd name="connsiteX6" fmla="*/ 181819 w 181819"/>
                      <a:gd name="connsiteY6" fmla="*/ 16529 h 127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1819" h="127706">
                        <a:moveTo>
                          <a:pt x="165880" y="0"/>
                        </a:moveTo>
                        <a:lnTo>
                          <a:pt x="65132" y="95239"/>
                        </a:lnTo>
                        <a:lnTo>
                          <a:pt x="16726" y="45652"/>
                        </a:lnTo>
                        <a:lnTo>
                          <a:pt x="0" y="61590"/>
                        </a:lnTo>
                        <a:lnTo>
                          <a:pt x="64345" y="127706"/>
                        </a:lnTo>
                        <a:lnTo>
                          <a:pt x="81268" y="111964"/>
                        </a:lnTo>
                        <a:lnTo>
                          <a:pt x="181819" y="16529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txBody>
          <a:bodyPr rtlCol="0" anchor="ctr"/>
          <a:lstStyle/>
          <a:p>
            <a:endParaRPr lang="en-ZA"/>
          </a:p>
        </p:txBody>
      </p:sp>
      <p:sp>
        <p:nvSpPr>
          <p:cNvPr id="38" name="Graphic 11" descr="Checkmark">
            <a:extLst>
              <a:ext uri="{FF2B5EF4-FFF2-40B4-BE49-F238E27FC236}">
                <a16:creationId xmlns:a16="http://schemas.microsoft.com/office/drawing/2014/main" id="{F3A01007-D8DD-EC75-3B8C-A77A530E1B84}"/>
              </a:ext>
            </a:extLst>
          </p:cNvPr>
          <p:cNvSpPr/>
          <p:nvPr/>
        </p:nvSpPr>
        <p:spPr>
          <a:xfrm>
            <a:off x="1745127" y="1039872"/>
            <a:ext cx="181819" cy="127706"/>
          </a:xfrm>
          <a:custGeom>
            <a:avLst/>
            <a:gdLst>
              <a:gd name="connsiteX0" fmla="*/ 165880 w 181819"/>
              <a:gd name="connsiteY0" fmla="*/ 0 h 127706"/>
              <a:gd name="connsiteX1" fmla="*/ 65132 w 181819"/>
              <a:gd name="connsiteY1" fmla="*/ 95239 h 127706"/>
              <a:gd name="connsiteX2" fmla="*/ 16726 w 181819"/>
              <a:gd name="connsiteY2" fmla="*/ 45652 h 127706"/>
              <a:gd name="connsiteX3" fmla="*/ 0 w 181819"/>
              <a:gd name="connsiteY3" fmla="*/ 61590 h 127706"/>
              <a:gd name="connsiteX4" fmla="*/ 64345 w 181819"/>
              <a:gd name="connsiteY4" fmla="*/ 127706 h 127706"/>
              <a:gd name="connsiteX5" fmla="*/ 81268 w 181819"/>
              <a:gd name="connsiteY5" fmla="*/ 111964 h 127706"/>
              <a:gd name="connsiteX6" fmla="*/ 181819 w 181819"/>
              <a:gd name="connsiteY6" fmla="*/ 16529 h 127706"/>
              <a:gd name="connsiteX7" fmla="*/ 165880 w 181819"/>
              <a:gd name="connsiteY7" fmla="*/ 0 h 12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1819" h="127706" fill="none" extrusionOk="0">
                <a:moveTo>
                  <a:pt x="165880" y="0"/>
                </a:moveTo>
                <a:cubicBezTo>
                  <a:pt x="133809" y="33612"/>
                  <a:pt x="85974" y="73743"/>
                  <a:pt x="65132" y="95239"/>
                </a:cubicBezTo>
                <a:cubicBezTo>
                  <a:pt x="43261" y="73908"/>
                  <a:pt x="32634" y="57338"/>
                  <a:pt x="16726" y="45652"/>
                </a:cubicBezTo>
                <a:cubicBezTo>
                  <a:pt x="9316" y="52828"/>
                  <a:pt x="4249" y="58201"/>
                  <a:pt x="0" y="61590"/>
                </a:cubicBezTo>
                <a:cubicBezTo>
                  <a:pt x="33866" y="91509"/>
                  <a:pt x="33030" y="98840"/>
                  <a:pt x="64345" y="127706"/>
                </a:cubicBezTo>
                <a:cubicBezTo>
                  <a:pt x="68859" y="124034"/>
                  <a:pt x="75940" y="117996"/>
                  <a:pt x="81268" y="111964"/>
                </a:cubicBezTo>
                <a:cubicBezTo>
                  <a:pt x="101835" y="88853"/>
                  <a:pt x="154950" y="38552"/>
                  <a:pt x="181819" y="16529"/>
                </a:cubicBezTo>
                <a:cubicBezTo>
                  <a:pt x="177955" y="13799"/>
                  <a:pt x="172229" y="7406"/>
                  <a:pt x="165880" y="0"/>
                </a:cubicBezTo>
                <a:close/>
              </a:path>
              <a:path w="181819" h="127706" stroke="0" extrusionOk="0">
                <a:moveTo>
                  <a:pt x="165880" y="0"/>
                </a:moveTo>
                <a:cubicBezTo>
                  <a:pt x="129810" y="40978"/>
                  <a:pt x="103788" y="57606"/>
                  <a:pt x="65132" y="95239"/>
                </a:cubicBezTo>
                <a:cubicBezTo>
                  <a:pt x="47569" y="77122"/>
                  <a:pt x="28054" y="57859"/>
                  <a:pt x="16726" y="45652"/>
                </a:cubicBezTo>
                <a:cubicBezTo>
                  <a:pt x="9745" y="51370"/>
                  <a:pt x="4932" y="58191"/>
                  <a:pt x="0" y="61590"/>
                </a:cubicBezTo>
                <a:cubicBezTo>
                  <a:pt x="18114" y="83752"/>
                  <a:pt x="43416" y="102472"/>
                  <a:pt x="64345" y="127706"/>
                </a:cubicBezTo>
                <a:cubicBezTo>
                  <a:pt x="71577" y="121187"/>
                  <a:pt x="78554" y="115908"/>
                  <a:pt x="81268" y="111964"/>
                </a:cubicBezTo>
                <a:cubicBezTo>
                  <a:pt x="130605" y="68474"/>
                  <a:pt x="135930" y="57560"/>
                  <a:pt x="181819" y="16529"/>
                </a:cubicBezTo>
                <a:cubicBezTo>
                  <a:pt x="174130" y="9908"/>
                  <a:pt x="174249" y="7186"/>
                  <a:pt x="16588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1885" cap="flat">
            <a:solidFill>
              <a:schemeClr val="tx1">
                <a:lumMod val="65000"/>
                <a:lumOff val="35000"/>
              </a:schemeClr>
            </a:solidFill>
            <a:prstDash val="solid"/>
            <a:miter/>
            <a:extLst>
              <a:ext uri="{C807C97D-BFC1-408E-A445-0C87EB9F89A2}">
                <ask:lineSketchStyleProps xmlns:ask="http://schemas.microsoft.com/office/drawing/2018/sketchyshapes" sd="2597887091">
                  <a:custGeom>
                    <a:avLst/>
                    <a:gdLst>
                      <a:gd name="connsiteX0" fmla="*/ 165880 w 181819"/>
                      <a:gd name="connsiteY0" fmla="*/ 0 h 127706"/>
                      <a:gd name="connsiteX1" fmla="*/ 65132 w 181819"/>
                      <a:gd name="connsiteY1" fmla="*/ 95239 h 127706"/>
                      <a:gd name="connsiteX2" fmla="*/ 16726 w 181819"/>
                      <a:gd name="connsiteY2" fmla="*/ 45652 h 127706"/>
                      <a:gd name="connsiteX3" fmla="*/ 0 w 181819"/>
                      <a:gd name="connsiteY3" fmla="*/ 61590 h 127706"/>
                      <a:gd name="connsiteX4" fmla="*/ 64345 w 181819"/>
                      <a:gd name="connsiteY4" fmla="*/ 127706 h 127706"/>
                      <a:gd name="connsiteX5" fmla="*/ 81268 w 181819"/>
                      <a:gd name="connsiteY5" fmla="*/ 111964 h 127706"/>
                      <a:gd name="connsiteX6" fmla="*/ 181819 w 181819"/>
                      <a:gd name="connsiteY6" fmla="*/ 16529 h 127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1819" h="127706">
                        <a:moveTo>
                          <a:pt x="165880" y="0"/>
                        </a:moveTo>
                        <a:lnTo>
                          <a:pt x="65132" y="95239"/>
                        </a:lnTo>
                        <a:lnTo>
                          <a:pt x="16726" y="45652"/>
                        </a:lnTo>
                        <a:lnTo>
                          <a:pt x="0" y="61590"/>
                        </a:lnTo>
                        <a:lnTo>
                          <a:pt x="64345" y="127706"/>
                        </a:lnTo>
                        <a:lnTo>
                          <a:pt x="81268" y="111964"/>
                        </a:lnTo>
                        <a:lnTo>
                          <a:pt x="181819" y="16529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txBody>
          <a:bodyPr rtlCol="0" anchor="ctr"/>
          <a:lstStyle/>
          <a:p>
            <a:endParaRPr lang="en-ZA"/>
          </a:p>
        </p:txBody>
      </p:sp>
      <p:sp>
        <p:nvSpPr>
          <p:cNvPr id="40" name="Graphic 11" descr="Checkmark">
            <a:extLst>
              <a:ext uri="{FF2B5EF4-FFF2-40B4-BE49-F238E27FC236}">
                <a16:creationId xmlns:a16="http://schemas.microsoft.com/office/drawing/2014/main" id="{F59B4DF7-6326-6DBC-1211-AE14008FA58D}"/>
              </a:ext>
            </a:extLst>
          </p:cNvPr>
          <p:cNvSpPr/>
          <p:nvPr/>
        </p:nvSpPr>
        <p:spPr>
          <a:xfrm>
            <a:off x="1745127" y="1244073"/>
            <a:ext cx="181819" cy="127706"/>
          </a:xfrm>
          <a:custGeom>
            <a:avLst/>
            <a:gdLst>
              <a:gd name="connsiteX0" fmla="*/ 165880 w 181819"/>
              <a:gd name="connsiteY0" fmla="*/ 0 h 127706"/>
              <a:gd name="connsiteX1" fmla="*/ 65132 w 181819"/>
              <a:gd name="connsiteY1" fmla="*/ 95239 h 127706"/>
              <a:gd name="connsiteX2" fmla="*/ 16726 w 181819"/>
              <a:gd name="connsiteY2" fmla="*/ 45652 h 127706"/>
              <a:gd name="connsiteX3" fmla="*/ 0 w 181819"/>
              <a:gd name="connsiteY3" fmla="*/ 61590 h 127706"/>
              <a:gd name="connsiteX4" fmla="*/ 64345 w 181819"/>
              <a:gd name="connsiteY4" fmla="*/ 127706 h 127706"/>
              <a:gd name="connsiteX5" fmla="*/ 81268 w 181819"/>
              <a:gd name="connsiteY5" fmla="*/ 111964 h 127706"/>
              <a:gd name="connsiteX6" fmla="*/ 181819 w 181819"/>
              <a:gd name="connsiteY6" fmla="*/ 16529 h 127706"/>
              <a:gd name="connsiteX7" fmla="*/ 165880 w 181819"/>
              <a:gd name="connsiteY7" fmla="*/ 0 h 12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1819" h="127706" fill="none" extrusionOk="0">
                <a:moveTo>
                  <a:pt x="165880" y="0"/>
                </a:moveTo>
                <a:cubicBezTo>
                  <a:pt x="133809" y="33612"/>
                  <a:pt x="85974" y="73743"/>
                  <a:pt x="65132" y="95239"/>
                </a:cubicBezTo>
                <a:cubicBezTo>
                  <a:pt x="43261" y="73908"/>
                  <a:pt x="32634" y="57338"/>
                  <a:pt x="16726" y="45652"/>
                </a:cubicBezTo>
                <a:cubicBezTo>
                  <a:pt x="9316" y="52828"/>
                  <a:pt x="4249" y="58201"/>
                  <a:pt x="0" y="61590"/>
                </a:cubicBezTo>
                <a:cubicBezTo>
                  <a:pt x="33866" y="91509"/>
                  <a:pt x="33030" y="98840"/>
                  <a:pt x="64345" y="127706"/>
                </a:cubicBezTo>
                <a:cubicBezTo>
                  <a:pt x="68859" y="124034"/>
                  <a:pt x="75940" y="117996"/>
                  <a:pt x="81268" y="111964"/>
                </a:cubicBezTo>
                <a:cubicBezTo>
                  <a:pt x="101835" y="88853"/>
                  <a:pt x="154950" y="38552"/>
                  <a:pt x="181819" y="16529"/>
                </a:cubicBezTo>
                <a:cubicBezTo>
                  <a:pt x="177955" y="13799"/>
                  <a:pt x="172229" y="7406"/>
                  <a:pt x="165880" y="0"/>
                </a:cubicBezTo>
                <a:close/>
              </a:path>
              <a:path w="181819" h="127706" stroke="0" extrusionOk="0">
                <a:moveTo>
                  <a:pt x="165880" y="0"/>
                </a:moveTo>
                <a:cubicBezTo>
                  <a:pt x="129810" y="40978"/>
                  <a:pt x="103788" y="57606"/>
                  <a:pt x="65132" y="95239"/>
                </a:cubicBezTo>
                <a:cubicBezTo>
                  <a:pt x="47569" y="77122"/>
                  <a:pt x="28054" y="57859"/>
                  <a:pt x="16726" y="45652"/>
                </a:cubicBezTo>
                <a:cubicBezTo>
                  <a:pt x="9745" y="51370"/>
                  <a:pt x="4932" y="58191"/>
                  <a:pt x="0" y="61590"/>
                </a:cubicBezTo>
                <a:cubicBezTo>
                  <a:pt x="18114" y="83752"/>
                  <a:pt x="43416" y="102472"/>
                  <a:pt x="64345" y="127706"/>
                </a:cubicBezTo>
                <a:cubicBezTo>
                  <a:pt x="71577" y="121187"/>
                  <a:pt x="78554" y="115908"/>
                  <a:pt x="81268" y="111964"/>
                </a:cubicBezTo>
                <a:cubicBezTo>
                  <a:pt x="130605" y="68474"/>
                  <a:pt x="135930" y="57560"/>
                  <a:pt x="181819" y="16529"/>
                </a:cubicBezTo>
                <a:cubicBezTo>
                  <a:pt x="174130" y="9908"/>
                  <a:pt x="174249" y="7186"/>
                  <a:pt x="16588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1885" cap="flat">
            <a:solidFill>
              <a:schemeClr val="tx1">
                <a:lumMod val="65000"/>
                <a:lumOff val="35000"/>
              </a:schemeClr>
            </a:solidFill>
            <a:prstDash val="solid"/>
            <a:miter/>
            <a:extLst>
              <a:ext uri="{C807C97D-BFC1-408E-A445-0C87EB9F89A2}">
                <ask:lineSketchStyleProps xmlns:ask="http://schemas.microsoft.com/office/drawing/2018/sketchyshapes" sd="2597887091">
                  <a:custGeom>
                    <a:avLst/>
                    <a:gdLst>
                      <a:gd name="connsiteX0" fmla="*/ 165880 w 181819"/>
                      <a:gd name="connsiteY0" fmla="*/ 0 h 127706"/>
                      <a:gd name="connsiteX1" fmla="*/ 65132 w 181819"/>
                      <a:gd name="connsiteY1" fmla="*/ 95239 h 127706"/>
                      <a:gd name="connsiteX2" fmla="*/ 16726 w 181819"/>
                      <a:gd name="connsiteY2" fmla="*/ 45652 h 127706"/>
                      <a:gd name="connsiteX3" fmla="*/ 0 w 181819"/>
                      <a:gd name="connsiteY3" fmla="*/ 61590 h 127706"/>
                      <a:gd name="connsiteX4" fmla="*/ 64345 w 181819"/>
                      <a:gd name="connsiteY4" fmla="*/ 127706 h 127706"/>
                      <a:gd name="connsiteX5" fmla="*/ 81268 w 181819"/>
                      <a:gd name="connsiteY5" fmla="*/ 111964 h 127706"/>
                      <a:gd name="connsiteX6" fmla="*/ 181819 w 181819"/>
                      <a:gd name="connsiteY6" fmla="*/ 16529 h 127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1819" h="127706">
                        <a:moveTo>
                          <a:pt x="165880" y="0"/>
                        </a:moveTo>
                        <a:lnTo>
                          <a:pt x="65132" y="95239"/>
                        </a:lnTo>
                        <a:lnTo>
                          <a:pt x="16726" y="45652"/>
                        </a:lnTo>
                        <a:lnTo>
                          <a:pt x="0" y="61590"/>
                        </a:lnTo>
                        <a:lnTo>
                          <a:pt x="64345" y="127706"/>
                        </a:lnTo>
                        <a:lnTo>
                          <a:pt x="81268" y="111964"/>
                        </a:lnTo>
                        <a:lnTo>
                          <a:pt x="181819" y="16529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txBody>
          <a:bodyPr rtlCol="0" anchor="ctr"/>
          <a:lstStyle/>
          <a:p>
            <a:endParaRPr lang="en-ZA"/>
          </a:p>
        </p:txBody>
      </p:sp>
      <p:sp>
        <p:nvSpPr>
          <p:cNvPr id="42" name="Graphic 11" descr="Checkmark">
            <a:extLst>
              <a:ext uri="{FF2B5EF4-FFF2-40B4-BE49-F238E27FC236}">
                <a16:creationId xmlns:a16="http://schemas.microsoft.com/office/drawing/2014/main" id="{F7949AE6-0B6B-15A3-F2F7-A722AD6D8728}"/>
              </a:ext>
            </a:extLst>
          </p:cNvPr>
          <p:cNvSpPr/>
          <p:nvPr/>
        </p:nvSpPr>
        <p:spPr>
          <a:xfrm>
            <a:off x="2468282" y="626917"/>
            <a:ext cx="181819" cy="127706"/>
          </a:xfrm>
          <a:custGeom>
            <a:avLst/>
            <a:gdLst>
              <a:gd name="connsiteX0" fmla="*/ 165880 w 181819"/>
              <a:gd name="connsiteY0" fmla="*/ 0 h 127706"/>
              <a:gd name="connsiteX1" fmla="*/ 65132 w 181819"/>
              <a:gd name="connsiteY1" fmla="*/ 95239 h 127706"/>
              <a:gd name="connsiteX2" fmla="*/ 16726 w 181819"/>
              <a:gd name="connsiteY2" fmla="*/ 45652 h 127706"/>
              <a:gd name="connsiteX3" fmla="*/ 0 w 181819"/>
              <a:gd name="connsiteY3" fmla="*/ 61590 h 127706"/>
              <a:gd name="connsiteX4" fmla="*/ 64345 w 181819"/>
              <a:gd name="connsiteY4" fmla="*/ 127706 h 127706"/>
              <a:gd name="connsiteX5" fmla="*/ 81268 w 181819"/>
              <a:gd name="connsiteY5" fmla="*/ 111964 h 127706"/>
              <a:gd name="connsiteX6" fmla="*/ 181819 w 181819"/>
              <a:gd name="connsiteY6" fmla="*/ 16529 h 127706"/>
              <a:gd name="connsiteX7" fmla="*/ 165880 w 181819"/>
              <a:gd name="connsiteY7" fmla="*/ 0 h 12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1819" h="127706" fill="none" extrusionOk="0">
                <a:moveTo>
                  <a:pt x="165880" y="0"/>
                </a:moveTo>
                <a:cubicBezTo>
                  <a:pt x="133809" y="33612"/>
                  <a:pt x="85974" y="73743"/>
                  <a:pt x="65132" y="95239"/>
                </a:cubicBezTo>
                <a:cubicBezTo>
                  <a:pt x="43261" y="73908"/>
                  <a:pt x="32634" y="57338"/>
                  <a:pt x="16726" y="45652"/>
                </a:cubicBezTo>
                <a:cubicBezTo>
                  <a:pt x="9316" y="52828"/>
                  <a:pt x="4249" y="58201"/>
                  <a:pt x="0" y="61590"/>
                </a:cubicBezTo>
                <a:cubicBezTo>
                  <a:pt x="33866" y="91509"/>
                  <a:pt x="33030" y="98840"/>
                  <a:pt x="64345" y="127706"/>
                </a:cubicBezTo>
                <a:cubicBezTo>
                  <a:pt x="68859" y="124034"/>
                  <a:pt x="75940" y="117996"/>
                  <a:pt x="81268" y="111964"/>
                </a:cubicBezTo>
                <a:cubicBezTo>
                  <a:pt x="101835" y="88853"/>
                  <a:pt x="154950" y="38552"/>
                  <a:pt x="181819" y="16529"/>
                </a:cubicBezTo>
                <a:cubicBezTo>
                  <a:pt x="177955" y="13799"/>
                  <a:pt x="172229" y="7406"/>
                  <a:pt x="165880" y="0"/>
                </a:cubicBezTo>
                <a:close/>
              </a:path>
              <a:path w="181819" h="127706" stroke="0" extrusionOk="0">
                <a:moveTo>
                  <a:pt x="165880" y="0"/>
                </a:moveTo>
                <a:cubicBezTo>
                  <a:pt x="129810" y="40978"/>
                  <a:pt x="103788" y="57606"/>
                  <a:pt x="65132" y="95239"/>
                </a:cubicBezTo>
                <a:cubicBezTo>
                  <a:pt x="47569" y="77122"/>
                  <a:pt x="28054" y="57859"/>
                  <a:pt x="16726" y="45652"/>
                </a:cubicBezTo>
                <a:cubicBezTo>
                  <a:pt x="9745" y="51370"/>
                  <a:pt x="4932" y="58191"/>
                  <a:pt x="0" y="61590"/>
                </a:cubicBezTo>
                <a:cubicBezTo>
                  <a:pt x="18114" y="83752"/>
                  <a:pt x="43416" y="102472"/>
                  <a:pt x="64345" y="127706"/>
                </a:cubicBezTo>
                <a:cubicBezTo>
                  <a:pt x="71577" y="121187"/>
                  <a:pt x="78554" y="115908"/>
                  <a:pt x="81268" y="111964"/>
                </a:cubicBezTo>
                <a:cubicBezTo>
                  <a:pt x="130605" y="68474"/>
                  <a:pt x="135930" y="57560"/>
                  <a:pt x="181819" y="16529"/>
                </a:cubicBezTo>
                <a:cubicBezTo>
                  <a:pt x="174130" y="9908"/>
                  <a:pt x="174249" y="7186"/>
                  <a:pt x="16588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1885" cap="flat">
            <a:solidFill>
              <a:schemeClr val="tx1">
                <a:lumMod val="65000"/>
                <a:lumOff val="35000"/>
              </a:schemeClr>
            </a:solidFill>
            <a:prstDash val="solid"/>
            <a:miter/>
            <a:extLst>
              <a:ext uri="{C807C97D-BFC1-408E-A445-0C87EB9F89A2}">
                <ask:lineSketchStyleProps xmlns:ask="http://schemas.microsoft.com/office/drawing/2018/sketchyshapes" sd="2597887091">
                  <a:custGeom>
                    <a:avLst/>
                    <a:gdLst>
                      <a:gd name="connsiteX0" fmla="*/ 165880 w 181819"/>
                      <a:gd name="connsiteY0" fmla="*/ 0 h 127706"/>
                      <a:gd name="connsiteX1" fmla="*/ 65132 w 181819"/>
                      <a:gd name="connsiteY1" fmla="*/ 95239 h 127706"/>
                      <a:gd name="connsiteX2" fmla="*/ 16726 w 181819"/>
                      <a:gd name="connsiteY2" fmla="*/ 45652 h 127706"/>
                      <a:gd name="connsiteX3" fmla="*/ 0 w 181819"/>
                      <a:gd name="connsiteY3" fmla="*/ 61590 h 127706"/>
                      <a:gd name="connsiteX4" fmla="*/ 64345 w 181819"/>
                      <a:gd name="connsiteY4" fmla="*/ 127706 h 127706"/>
                      <a:gd name="connsiteX5" fmla="*/ 81268 w 181819"/>
                      <a:gd name="connsiteY5" fmla="*/ 111964 h 127706"/>
                      <a:gd name="connsiteX6" fmla="*/ 181819 w 181819"/>
                      <a:gd name="connsiteY6" fmla="*/ 16529 h 127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1819" h="127706">
                        <a:moveTo>
                          <a:pt x="165880" y="0"/>
                        </a:moveTo>
                        <a:lnTo>
                          <a:pt x="65132" y="95239"/>
                        </a:lnTo>
                        <a:lnTo>
                          <a:pt x="16726" y="45652"/>
                        </a:lnTo>
                        <a:lnTo>
                          <a:pt x="0" y="61590"/>
                        </a:lnTo>
                        <a:lnTo>
                          <a:pt x="64345" y="127706"/>
                        </a:lnTo>
                        <a:lnTo>
                          <a:pt x="81268" y="111964"/>
                        </a:lnTo>
                        <a:lnTo>
                          <a:pt x="181819" y="16529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txBody>
          <a:bodyPr rtlCol="0" anchor="ctr"/>
          <a:lstStyle/>
          <a:p>
            <a:endParaRPr lang="en-ZA"/>
          </a:p>
        </p:txBody>
      </p:sp>
      <p:sp>
        <p:nvSpPr>
          <p:cNvPr id="43" name="Graphic 11" descr="Checkmark">
            <a:extLst>
              <a:ext uri="{FF2B5EF4-FFF2-40B4-BE49-F238E27FC236}">
                <a16:creationId xmlns:a16="http://schemas.microsoft.com/office/drawing/2014/main" id="{E53EBC7C-7702-F72F-6CDD-38007EBAFCE4}"/>
              </a:ext>
            </a:extLst>
          </p:cNvPr>
          <p:cNvSpPr/>
          <p:nvPr/>
        </p:nvSpPr>
        <p:spPr>
          <a:xfrm>
            <a:off x="2469706" y="822960"/>
            <a:ext cx="181819" cy="127706"/>
          </a:xfrm>
          <a:custGeom>
            <a:avLst/>
            <a:gdLst>
              <a:gd name="connsiteX0" fmla="*/ 165880 w 181819"/>
              <a:gd name="connsiteY0" fmla="*/ 0 h 127706"/>
              <a:gd name="connsiteX1" fmla="*/ 65132 w 181819"/>
              <a:gd name="connsiteY1" fmla="*/ 95239 h 127706"/>
              <a:gd name="connsiteX2" fmla="*/ 16726 w 181819"/>
              <a:gd name="connsiteY2" fmla="*/ 45652 h 127706"/>
              <a:gd name="connsiteX3" fmla="*/ 0 w 181819"/>
              <a:gd name="connsiteY3" fmla="*/ 61590 h 127706"/>
              <a:gd name="connsiteX4" fmla="*/ 64345 w 181819"/>
              <a:gd name="connsiteY4" fmla="*/ 127706 h 127706"/>
              <a:gd name="connsiteX5" fmla="*/ 81268 w 181819"/>
              <a:gd name="connsiteY5" fmla="*/ 111964 h 127706"/>
              <a:gd name="connsiteX6" fmla="*/ 181819 w 181819"/>
              <a:gd name="connsiteY6" fmla="*/ 16529 h 127706"/>
              <a:gd name="connsiteX7" fmla="*/ 165880 w 181819"/>
              <a:gd name="connsiteY7" fmla="*/ 0 h 12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1819" h="127706" fill="none" extrusionOk="0">
                <a:moveTo>
                  <a:pt x="165880" y="0"/>
                </a:moveTo>
                <a:cubicBezTo>
                  <a:pt x="133809" y="33612"/>
                  <a:pt x="85974" y="73743"/>
                  <a:pt x="65132" y="95239"/>
                </a:cubicBezTo>
                <a:cubicBezTo>
                  <a:pt x="43261" y="73908"/>
                  <a:pt x="32634" y="57338"/>
                  <a:pt x="16726" y="45652"/>
                </a:cubicBezTo>
                <a:cubicBezTo>
                  <a:pt x="9316" y="52828"/>
                  <a:pt x="4249" y="58201"/>
                  <a:pt x="0" y="61590"/>
                </a:cubicBezTo>
                <a:cubicBezTo>
                  <a:pt x="33866" y="91509"/>
                  <a:pt x="33030" y="98840"/>
                  <a:pt x="64345" y="127706"/>
                </a:cubicBezTo>
                <a:cubicBezTo>
                  <a:pt x="68859" y="124034"/>
                  <a:pt x="75940" y="117996"/>
                  <a:pt x="81268" y="111964"/>
                </a:cubicBezTo>
                <a:cubicBezTo>
                  <a:pt x="101835" y="88853"/>
                  <a:pt x="154950" y="38552"/>
                  <a:pt x="181819" y="16529"/>
                </a:cubicBezTo>
                <a:cubicBezTo>
                  <a:pt x="177955" y="13799"/>
                  <a:pt x="172229" y="7406"/>
                  <a:pt x="165880" y="0"/>
                </a:cubicBezTo>
                <a:close/>
              </a:path>
              <a:path w="181819" h="127706" stroke="0" extrusionOk="0">
                <a:moveTo>
                  <a:pt x="165880" y="0"/>
                </a:moveTo>
                <a:cubicBezTo>
                  <a:pt x="129810" y="40978"/>
                  <a:pt x="103788" y="57606"/>
                  <a:pt x="65132" y="95239"/>
                </a:cubicBezTo>
                <a:cubicBezTo>
                  <a:pt x="47569" y="77122"/>
                  <a:pt x="28054" y="57859"/>
                  <a:pt x="16726" y="45652"/>
                </a:cubicBezTo>
                <a:cubicBezTo>
                  <a:pt x="9745" y="51370"/>
                  <a:pt x="4932" y="58191"/>
                  <a:pt x="0" y="61590"/>
                </a:cubicBezTo>
                <a:cubicBezTo>
                  <a:pt x="18114" y="83752"/>
                  <a:pt x="43416" y="102472"/>
                  <a:pt x="64345" y="127706"/>
                </a:cubicBezTo>
                <a:cubicBezTo>
                  <a:pt x="71577" y="121187"/>
                  <a:pt x="78554" y="115908"/>
                  <a:pt x="81268" y="111964"/>
                </a:cubicBezTo>
                <a:cubicBezTo>
                  <a:pt x="130605" y="68474"/>
                  <a:pt x="135930" y="57560"/>
                  <a:pt x="181819" y="16529"/>
                </a:cubicBezTo>
                <a:cubicBezTo>
                  <a:pt x="174130" y="9908"/>
                  <a:pt x="174249" y="7186"/>
                  <a:pt x="16588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1885" cap="flat">
            <a:solidFill>
              <a:schemeClr val="tx1">
                <a:lumMod val="65000"/>
                <a:lumOff val="35000"/>
              </a:schemeClr>
            </a:solidFill>
            <a:prstDash val="solid"/>
            <a:miter/>
            <a:extLst>
              <a:ext uri="{C807C97D-BFC1-408E-A445-0C87EB9F89A2}">
                <ask:lineSketchStyleProps xmlns:ask="http://schemas.microsoft.com/office/drawing/2018/sketchyshapes" sd="2597887091">
                  <a:custGeom>
                    <a:avLst/>
                    <a:gdLst>
                      <a:gd name="connsiteX0" fmla="*/ 165880 w 181819"/>
                      <a:gd name="connsiteY0" fmla="*/ 0 h 127706"/>
                      <a:gd name="connsiteX1" fmla="*/ 65132 w 181819"/>
                      <a:gd name="connsiteY1" fmla="*/ 95239 h 127706"/>
                      <a:gd name="connsiteX2" fmla="*/ 16726 w 181819"/>
                      <a:gd name="connsiteY2" fmla="*/ 45652 h 127706"/>
                      <a:gd name="connsiteX3" fmla="*/ 0 w 181819"/>
                      <a:gd name="connsiteY3" fmla="*/ 61590 h 127706"/>
                      <a:gd name="connsiteX4" fmla="*/ 64345 w 181819"/>
                      <a:gd name="connsiteY4" fmla="*/ 127706 h 127706"/>
                      <a:gd name="connsiteX5" fmla="*/ 81268 w 181819"/>
                      <a:gd name="connsiteY5" fmla="*/ 111964 h 127706"/>
                      <a:gd name="connsiteX6" fmla="*/ 181819 w 181819"/>
                      <a:gd name="connsiteY6" fmla="*/ 16529 h 127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1819" h="127706">
                        <a:moveTo>
                          <a:pt x="165880" y="0"/>
                        </a:moveTo>
                        <a:lnTo>
                          <a:pt x="65132" y="95239"/>
                        </a:lnTo>
                        <a:lnTo>
                          <a:pt x="16726" y="45652"/>
                        </a:lnTo>
                        <a:lnTo>
                          <a:pt x="0" y="61590"/>
                        </a:lnTo>
                        <a:lnTo>
                          <a:pt x="64345" y="127706"/>
                        </a:lnTo>
                        <a:lnTo>
                          <a:pt x="81268" y="111964"/>
                        </a:lnTo>
                        <a:lnTo>
                          <a:pt x="181819" y="16529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txBody>
          <a:bodyPr rtlCol="0" anchor="ctr"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53386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75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-3331368" y="-252730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3331368" y="-252730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67249" y="1172708"/>
            <a:ext cx="3101795" cy="279194"/>
          </a:xfrm>
          <a:prstGeom prst="roundRect">
            <a:avLst/>
          </a:prstGeom>
          <a:solidFill>
            <a:schemeClr val="bg1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t-ZA" sz="1050" b="0" i="0" u="none" strike="noStrike" kern="1200" cap="none" spc="0" normalizeH="0" baseline="0" noProof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Lebitso la ka ke:  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1969462" y="330680"/>
            <a:ext cx="1190857" cy="506554"/>
          </a:xfrm>
          <a:prstGeom prst="roundRect">
            <a:avLst/>
          </a:prstGeom>
          <a:gradFill flip="none" rotWithShape="1">
            <a:gsLst>
              <a:gs pos="77000">
                <a:srgbClr val="6A757F"/>
              </a:gs>
              <a:gs pos="100000">
                <a:schemeClr val="bg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t-ZA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Beheletsa lebollo la hao </a:t>
            </a:r>
            <a:r>
              <a:rPr lang="st-ZA" sz="700" dirty="0">
                <a:solidFill>
                  <a:prstClr val="white"/>
                </a:solidFill>
                <a:latin typeface="Arial"/>
              </a:rPr>
              <a:t>c</a:t>
            </a:r>
            <a:r>
              <a:rPr kumimoji="0" lang="st-ZA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linic mme o boloke karete ena jwalo ka kgopotso ya peheletso ya hao </a:t>
            </a:r>
            <a:r>
              <a:rPr kumimoji="0" lang="st-Z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mahala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9146" y="882855"/>
            <a:ext cx="3119898" cy="279194"/>
            <a:chOff x="35719" y="446417"/>
            <a:chExt cx="3119898" cy="279194"/>
          </a:xfrm>
        </p:grpSpPr>
        <p:sp>
          <p:nvSpPr>
            <p:cNvPr id="6" name="Rounded Rectangle 5"/>
            <p:cNvSpPr/>
            <p:nvPr/>
          </p:nvSpPr>
          <p:spPr>
            <a:xfrm>
              <a:off x="53822" y="446417"/>
              <a:ext cx="3101795" cy="279194"/>
            </a:xfrm>
            <a:prstGeom prst="roundRect">
              <a:avLst/>
            </a:prstGeom>
            <a:solidFill>
              <a:schemeClr val="bg1"/>
            </a:solidFill>
            <a:ln w="9525" cmpd="sng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00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t-ZA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6A757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Ke tla etela tleliniki ka la:              </a:t>
              </a:r>
              <a:r>
                <a:rPr kumimoji="0" lang="st-ZA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85000"/>
                    </a:prstClr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LL | KK | SSSS</a:t>
              </a: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365987">
              <a:off x="35719" y="479725"/>
              <a:ext cx="201612" cy="217741"/>
            </a:xfrm>
            <a:prstGeom prst="rect">
              <a:avLst/>
            </a:prstGeom>
          </p:spPr>
        </p:pic>
      </p:grpSp>
      <p:sp>
        <p:nvSpPr>
          <p:cNvPr id="41" name="Rectangle 40"/>
          <p:cNvSpPr/>
          <p:nvPr/>
        </p:nvSpPr>
        <p:spPr>
          <a:xfrm>
            <a:off x="-211003" y="-59302"/>
            <a:ext cx="3637128" cy="493748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t-ZA" sz="18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KARETE YA BOITLAMO</a:t>
            </a:r>
          </a:p>
        </p:txBody>
      </p:sp>
      <p:sp>
        <p:nvSpPr>
          <p:cNvPr id="58" name="Isosceles Triangle 57"/>
          <p:cNvSpPr/>
          <p:nvPr/>
        </p:nvSpPr>
        <p:spPr>
          <a:xfrm flipH="1" flipV="1">
            <a:off x="2499673" y="841958"/>
            <a:ext cx="158144" cy="122444"/>
          </a:xfrm>
          <a:prstGeom prst="triangle">
            <a:avLst/>
          </a:prstGeom>
          <a:solidFill>
            <a:srgbClr val="FDB315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60422" y="330680"/>
            <a:ext cx="1185238" cy="506554"/>
          </a:xfrm>
          <a:prstGeom prst="roundRect">
            <a:avLst/>
          </a:prstGeom>
          <a:gradFill flip="none" rotWithShape="1">
            <a:gsLst>
              <a:gs pos="77000">
                <a:srgbClr val="6A757F"/>
              </a:gs>
              <a:gs pos="100000">
                <a:schemeClr val="bg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t-ZA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 batla ho fokotsa monyetla wa kotsi ya hao wa ho fumana HIV/AIDS, mafu a thobalano (di-STD) le kankere?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1277916" y="330855"/>
            <a:ext cx="659290" cy="244758"/>
          </a:xfrm>
          <a:prstGeom prst="roundRect">
            <a:avLst/>
          </a:prstGeom>
          <a:solidFill>
            <a:srgbClr val="10746F"/>
          </a:solidFill>
          <a:ln w="9525" cmpd="sng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t-Z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E, ke a ikarabella</a:t>
            </a:r>
          </a:p>
        </p:txBody>
      </p:sp>
      <p:sp>
        <p:nvSpPr>
          <p:cNvPr id="55" name="Isosceles Triangle 54"/>
          <p:cNvSpPr/>
          <p:nvPr/>
        </p:nvSpPr>
        <p:spPr>
          <a:xfrm rot="16200000" flipH="1" flipV="1">
            <a:off x="1196938" y="386141"/>
            <a:ext cx="158144" cy="122444"/>
          </a:xfrm>
          <a:prstGeom prst="triangle">
            <a:avLst/>
          </a:prstGeom>
          <a:solidFill>
            <a:srgbClr val="FDB315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7" name="Isosceles Triangle 56"/>
          <p:cNvSpPr/>
          <p:nvPr/>
        </p:nvSpPr>
        <p:spPr>
          <a:xfrm rot="16200000" flipH="1" flipV="1">
            <a:off x="1890390" y="388738"/>
            <a:ext cx="158144" cy="122444"/>
          </a:xfrm>
          <a:prstGeom prst="triangle">
            <a:avLst/>
          </a:prstGeom>
          <a:solidFill>
            <a:srgbClr val="FDB315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277916" y="621234"/>
            <a:ext cx="659290" cy="216000"/>
          </a:xfrm>
          <a:prstGeom prst="roundRect">
            <a:avLst/>
          </a:prstGeom>
          <a:solidFill>
            <a:srgbClr val="10746F"/>
          </a:solidFill>
          <a:ln w="9525" cmpd="sng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t-Z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Tjhe, ha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t-Z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ke tsotelle</a:t>
            </a:r>
          </a:p>
        </p:txBody>
      </p:sp>
      <p:sp>
        <p:nvSpPr>
          <p:cNvPr id="23" name="Rounded Rectangle 7">
            <a:extLst>
              <a:ext uri="{FF2B5EF4-FFF2-40B4-BE49-F238E27FC236}">
                <a16:creationId xmlns:a16="http://schemas.microsoft.com/office/drawing/2014/main" id="{EE320AE8-ACCC-4DDF-E8B2-0D46343A0C61}"/>
              </a:ext>
            </a:extLst>
          </p:cNvPr>
          <p:cNvSpPr/>
          <p:nvPr/>
        </p:nvSpPr>
        <p:spPr>
          <a:xfrm>
            <a:off x="67249" y="1464604"/>
            <a:ext cx="2323899" cy="279194"/>
          </a:xfrm>
          <a:prstGeom prst="roundRect">
            <a:avLst/>
          </a:prstGeom>
          <a:solidFill>
            <a:schemeClr val="bg1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45720" rIns="21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t-ZA" sz="1050" b="0" i="0" u="none" strike="noStrike" kern="1200" cap="none" spc="0" normalizeH="0" baseline="0" noProof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Tshaeno:</a:t>
            </a:r>
            <a:endParaRPr kumimoji="0" lang="st-ZA" sz="1050" b="0" i="0" u="none" strike="noStrike" kern="1200" cap="none" spc="0" normalizeH="0" baseline="0" noProof="0" dirty="0">
              <a:ln>
                <a:noFill/>
              </a:ln>
              <a:solidFill>
                <a:srgbClr val="6A757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4373D499-0F4C-A438-1C02-578556569D62}"/>
              </a:ext>
            </a:extLst>
          </p:cNvPr>
          <p:cNvSpPr/>
          <p:nvPr/>
        </p:nvSpPr>
        <p:spPr>
          <a:xfrm>
            <a:off x="2412132" y="1462561"/>
            <a:ext cx="748186" cy="281237"/>
          </a:xfrm>
          <a:prstGeom prst="roundRect">
            <a:avLst/>
          </a:prstGeom>
          <a:solidFill>
            <a:schemeClr val="bg1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AD4B9D4A-E84C-7E5C-1530-219547B6E95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84140" y="1492744"/>
            <a:ext cx="611932" cy="220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707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75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-3331368" y="-252730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3331368" y="-252730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2B2FF80-D4C4-41C0-835E-C368BF8868DD}"/>
              </a:ext>
            </a:extLst>
          </p:cNvPr>
          <p:cNvSpPr/>
          <p:nvPr/>
        </p:nvSpPr>
        <p:spPr>
          <a:xfrm>
            <a:off x="1637303" y="252040"/>
            <a:ext cx="1602786" cy="1512168"/>
          </a:xfrm>
          <a:prstGeom prst="roundRect">
            <a:avLst/>
          </a:prstGeom>
          <a:solidFill>
            <a:schemeClr val="bg1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78" r="949" b="48138"/>
          <a:stretch/>
        </p:blipFill>
        <p:spPr>
          <a:xfrm>
            <a:off x="-11141" y="0"/>
            <a:ext cx="1836716" cy="486508"/>
          </a:xfrm>
          <a:prstGeom prst="rect">
            <a:avLst/>
          </a:prstGeom>
        </p:spPr>
      </p:pic>
      <p:sp>
        <p:nvSpPr>
          <p:cNvPr id="55" name="Rounded Rectangle 54"/>
          <p:cNvSpPr/>
          <p:nvPr/>
        </p:nvSpPr>
        <p:spPr>
          <a:xfrm>
            <a:off x="27798" y="1153988"/>
            <a:ext cx="1578146" cy="278275"/>
          </a:xfrm>
          <a:prstGeom prst="roundRect">
            <a:avLst/>
          </a:prstGeom>
          <a:solidFill>
            <a:schemeClr val="bg1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t-ZA" sz="600" b="0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3. Eja </a:t>
            </a:r>
            <a:r>
              <a:rPr kumimoji="0" lang="st-ZA" sz="600" b="1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dijo tsa hoseng </a:t>
            </a:r>
            <a:r>
              <a:rPr kumimoji="0" lang="st-ZA" sz="600" b="0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ka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t-ZA" sz="600" b="0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letsatsi la ho ya bolla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29397" y="1491200"/>
            <a:ext cx="1583105" cy="261826"/>
          </a:xfrm>
          <a:prstGeom prst="roundRect">
            <a:avLst/>
          </a:prstGeom>
          <a:solidFill>
            <a:schemeClr val="bg1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t-ZA" sz="600" b="0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4. </a:t>
            </a:r>
            <a:r>
              <a:rPr kumimoji="0" lang="st-ZA" sz="600" b="1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Kgutlela tleliniking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t-ZA" sz="600" b="0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Matsatsing a 2 ha morao bakeng sa tlhahlobo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27468" y="525944"/>
            <a:ext cx="1575018" cy="255086"/>
          </a:xfrm>
          <a:prstGeom prst="roundRect">
            <a:avLst/>
          </a:prstGeom>
          <a:solidFill>
            <a:schemeClr val="bg1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t-ZA" sz="600" b="0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1. Beheletsa apoentemente </a:t>
            </a:r>
            <a:br>
              <a:rPr kumimoji="0" lang="st-ZA" sz="600" b="0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st-ZA" sz="600" b="0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ho VMMC Clinic kajeno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1429918" y="1224341"/>
            <a:ext cx="135781" cy="135781"/>
          </a:xfrm>
          <a:prstGeom prst="roundRect">
            <a:avLst/>
          </a:prstGeom>
          <a:noFill/>
          <a:ln w="9525" cmpd="sng">
            <a:solidFill>
              <a:srgbClr val="6A757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1429918" y="1554222"/>
            <a:ext cx="135781" cy="135781"/>
          </a:xfrm>
          <a:prstGeom prst="roundRect">
            <a:avLst/>
          </a:prstGeom>
          <a:noFill/>
          <a:ln w="9525" cmpd="sng">
            <a:solidFill>
              <a:srgbClr val="6A757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1429918" y="580439"/>
            <a:ext cx="135781" cy="135781"/>
          </a:xfrm>
          <a:prstGeom prst="roundRect">
            <a:avLst/>
          </a:prstGeom>
          <a:noFill/>
          <a:ln w="9525" cmpd="sng">
            <a:solidFill>
              <a:srgbClr val="6A757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67" name="Picture 6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65987">
            <a:off x="1304490" y="555920"/>
            <a:ext cx="165167" cy="178380"/>
          </a:xfrm>
          <a:prstGeom prst="rect">
            <a:avLst/>
          </a:prstGeom>
        </p:spPr>
      </p:pic>
      <p:sp>
        <p:nvSpPr>
          <p:cNvPr id="9" name="Flowchart: Document 8">
            <a:extLst>
              <a:ext uri="{FF2B5EF4-FFF2-40B4-BE49-F238E27FC236}">
                <a16:creationId xmlns:a16="http://schemas.microsoft.com/office/drawing/2014/main" id="{73873F88-C62D-475D-91A8-3E6240388AA6}"/>
              </a:ext>
            </a:extLst>
          </p:cNvPr>
          <p:cNvSpPr/>
          <p:nvPr/>
        </p:nvSpPr>
        <p:spPr>
          <a:xfrm>
            <a:off x="1616971" y="-1972"/>
            <a:ext cx="1623117" cy="606550"/>
          </a:xfrm>
          <a:prstGeom prst="flowChartDocument">
            <a:avLst/>
          </a:prstGeom>
          <a:solidFill>
            <a:srgbClr val="FFC000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541758" y="44664"/>
            <a:ext cx="1773398" cy="453525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t-ZA" sz="1050" b="1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Se ke wa fetwa ke </a:t>
            </a:r>
            <a:r>
              <a:rPr kumimoji="0" lang="st-ZA" sz="1050" b="1" i="0" u="none" strike="noStrike" kern="1200" cap="none" spc="0" normalizeH="0" baseline="0" noProof="0" dirty="0">
                <a:ln>
                  <a:noFill/>
                </a:ln>
                <a:solidFill>
                  <a:srgbClr val="10746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DIHLAPISO</a:t>
            </a:r>
            <a:r>
              <a:rPr kumimoji="0" lang="st-ZA" sz="1050" b="1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TSA VMMC</a:t>
            </a:r>
          </a:p>
        </p:txBody>
      </p:sp>
      <p:cxnSp>
        <p:nvCxnSpPr>
          <p:cNvPr id="13" name="Straight Connector 12"/>
          <p:cNvCxnSpPr>
            <a:cxnSpLocks/>
          </p:cNvCxnSpPr>
          <p:nvPr/>
        </p:nvCxnSpPr>
        <p:spPr>
          <a:xfrm flipH="1">
            <a:off x="1619745" y="0"/>
            <a:ext cx="299" cy="1800225"/>
          </a:xfrm>
          <a:prstGeom prst="line">
            <a:avLst/>
          </a:prstGeom>
          <a:ln w="28575">
            <a:solidFill>
              <a:srgbClr val="6A757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8">
            <a:extLst>
              <a:ext uri="{FF2B5EF4-FFF2-40B4-BE49-F238E27FC236}">
                <a16:creationId xmlns:a16="http://schemas.microsoft.com/office/drawing/2014/main" id="{370A003F-A21C-4233-8660-6A3672FD5CF5}"/>
              </a:ext>
            </a:extLst>
          </p:cNvPr>
          <p:cNvSpPr/>
          <p:nvPr/>
        </p:nvSpPr>
        <p:spPr>
          <a:xfrm>
            <a:off x="27468" y="839966"/>
            <a:ext cx="1575018" cy="255086"/>
          </a:xfrm>
          <a:prstGeom prst="roundRect">
            <a:avLst/>
          </a:prstGeom>
          <a:solidFill>
            <a:schemeClr val="bg1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t-ZA" sz="600" b="0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2. Nka letsatsi la ho lofa </a:t>
            </a:r>
            <a:r>
              <a:rPr kumimoji="0" lang="st-ZA" sz="600" b="1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mosebetsing </a:t>
            </a:r>
            <a:br>
              <a:rPr kumimoji="0" lang="st-ZA" sz="600" b="0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st-ZA" sz="600" b="0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ka letsatsi la ho ya bololla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85F84B2-8A0F-4957-9107-A4BC594A1F7C}"/>
              </a:ext>
            </a:extLst>
          </p:cNvPr>
          <p:cNvSpPr/>
          <p:nvPr/>
        </p:nvSpPr>
        <p:spPr>
          <a:xfrm>
            <a:off x="-12129" y="-1706"/>
            <a:ext cx="1622973" cy="489557"/>
          </a:xfrm>
          <a:prstGeom prst="rect">
            <a:avLst/>
          </a:prstGeom>
          <a:solidFill>
            <a:schemeClr val="bg1">
              <a:alpha val="49000"/>
            </a:schemeClr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8" name="Rounded Rectangle 55">
            <a:extLst>
              <a:ext uri="{FF2B5EF4-FFF2-40B4-BE49-F238E27FC236}">
                <a16:creationId xmlns:a16="http://schemas.microsoft.com/office/drawing/2014/main" id="{89E9F8CE-9C1B-4FF8-BF67-A72050DCCBA9}"/>
              </a:ext>
            </a:extLst>
          </p:cNvPr>
          <p:cNvSpPr/>
          <p:nvPr/>
        </p:nvSpPr>
        <p:spPr>
          <a:xfrm>
            <a:off x="1429918" y="896846"/>
            <a:ext cx="135781" cy="135781"/>
          </a:xfrm>
          <a:prstGeom prst="roundRect">
            <a:avLst/>
          </a:prstGeom>
          <a:noFill/>
          <a:ln w="9525" cmpd="sng">
            <a:solidFill>
              <a:srgbClr val="6A757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-33319" y="-5208"/>
            <a:ext cx="1680836" cy="501584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t-ZA" sz="11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DINTHO TSEO O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t-ZA" sz="11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LOKELANG HO DI ETSA: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A787C5C-8ECA-459E-BDF4-A32F2594933B}"/>
              </a:ext>
            </a:extLst>
          </p:cNvPr>
          <p:cNvSpPr/>
          <p:nvPr/>
        </p:nvSpPr>
        <p:spPr>
          <a:xfrm>
            <a:off x="1883111" y="612371"/>
            <a:ext cx="638588" cy="135920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t-ZA" sz="5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 bolokehile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86300753-DD9B-43D1-9C9B-D326CA9F2D9E}"/>
              </a:ext>
            </a:extLst>
          </p:cNvPr>
          <p:cNvSpPr/>
          <p:nvPr/>
        </p:nvSpPr>
        <p:spPr>
          <a:xfrm>
            <a:off x="2596766" y="612371"/>
            <a:ext cx="587168" cy="135920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t-ZA" sz="5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 a potlaka </a:t>
            </a:r>
            <a:r>
              <a:rPr kumimoji="0" lang="st-ZA" sz="3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B8D9FC5-FC66-46F4-850B-C06D07B9BCE4}"/>
              </a:ext>
            </a:extLst>
          </p:cNvPr>
          <p:cNvSpPr/>
          <p:nvPr/>
        </p:nvSpPr>
        <p:spPr>
          <a:xfrm>
            <a:off x="1882386" y="814310"/>
            <a:ext cx="601753" cy="135920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t-ZA" sz="5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Ke  mahala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66636589-D25E-4C8C-ABF5-208C58EC33A4}"/>
              </a:ext>
            </a:extLst>
          </p:cNvPr>
          <p:cNvSpPr/>
          <p:nvPr/>
        </p:nvSpPr>
        <p:spPr>
          <a:xfrm>
            <a:off x="2603702" y="814310"/>
            <a:ext cx="597492" cy="141134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t-ZA" sz="5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 etswa ha nngwe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0D8A0790-D97B-4724-867D-1BAB95E53FD6}"/>
              </a:ext>
            </a:extLst>
          </p:cNvPr>
          <p:cNvSpPr/>
          <p:nvPr/>
        </p:nvSpPr>
        <p:spPr>
          <a:xfrm>
            <a:off x="1885283" y="1002694"/>
            <a:ext cx="1311302" cy="188903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t-ZA" sz="5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 fokotsa monyetla wa tshwawetso ya HIV, di-STI le kankere ya molomo wa popelo ho molekane wa hao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E9F6CB42-CAFD-48AF-980E-63B97E1150A3}"/>
              </a:ext>
            </a:extLst>
          </p:cNvPr>
          <p:cNvSpPr/>
          <p:nvPr/>
        </p:nvSpPr>
        <p:spPr>
          <a:xfrm>
            <a:off x="1882411" y="1204325"/>
            <a:ext cx="1336351" cy="188903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t-ZA" sz="5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 ntlafatsa tshebetso ya tsa thobalano</a:t>
            </a:r>
          </a:p>
        </p:txBody>
      </p:sp>
      <p:pic>
        <p:nvPicPr>
          <p:cNvPr id="122" name="Picture 121">
            <a:extLst>
              <a:ext uri="{FF2B5EF4-FFF2-40B4-BE49-F238E27FC236}">
                <a16:creationId xmlns:a16="http://schemas.microsoft.com/office/drawing/2014/main" id="{7147E1DF-DAB3-4765-B356-9369D81528D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228" y="9399491"/>
            <a:ext cx="153095" cy="153095"/>
          </a:xfrm>
          <a:prstGeom prst="rect">
            <a:avLst/>
          </a:prstGeom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8CA05B1-A7DB-4D07-A0C5-FE1C4E811E2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22822" y="1489319"/>
            <a:ext cx="1187448" cy="230273"/>
          </a:xfrm>
          <a:prstGeom prst="rect">
            <a:avLst/>
          </a:prstGeom>
        </p:spPr>
      </p:pic>
      <p:pic>
        <p:nvPicPr>
          <p:cNvPr id="8" name="Graphic 7" descr="Water">
            <a:extLst>
              <a:ext uri="{FF2B5EF4-FFF2-40B4-BE49-F238E27FC236}">
                <a16:creationId xmlns:a16="http://schemas.microsoft.com/office/drawing/2014/main" id="{D38AD430-B70A-4406-BECF-5AFCB5CF0F7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0800000">
            <a:off x="2098773" y="1547657"/>
            <a:ext cx="120612" cy="120612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5AE5C1A2-05CA-44C7-BB3F-50DDC6BB4F60}"/>
              </a:ext>
            </a:extLst>
          </p:cNvPr>
          <p:cNvSpPr/>
          <p:nvPr/>
        </p:nvSpPr>
        <p:spPr>
          <a:xfrm>
            <a:off x="1852589" y="1390719"/>
            <a:ext cx="1287398" cy="102249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t-ZA" sz="400" b="1" i="0" u="none" strike="noStrike" kern="1200" cap="none" spc="0" normalizeH="0" baseline="0" noProof="0" dirty="0">
                <a:ln>
                  <a:noFill/>
                </a:ln>
                <a:solidFill>
                  <a:srgbClr val="10746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Sekala sa tekanyo ya bohloko kamora opareishene Matsatsing a 1-3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C58DFD7C-70AC-43A1-A818-EE5CC39235A5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l="11099"/>
          <a:stretch/>
        </p:blipFill>
        <p:spPr>
          <a:xfrm>
            <a:off x="1772585" y="1410959"/>
            <a:ext cx="177664" cy="253195"/>
          </a:xfrm>
          <a:prstGeom prst="rect">
            <a:avLst/>
          </a:prstGeom>
        </p:spPr>
      </p:pic>
      <p:sp>
        <p:nvSpPr>
          <p:cNvPr id="36" name="Graphic 11" descr="Checkmark">
            <a:extLst>
              <a:ext uri="{FF2B5EF4-FFF2-40B4-BE49-F238E27FC236}">
                <a16:creationId xmlns:a16="http://schemas.microsoft.com/office/drawing/2014/main" id="{176C16CF-55F4-BDC3-D594-59C41F584714}"/>
              </a:ext>
            </a:extLst>
          </p:cNvPr>
          <p:cNvSpPr/>
          <p:nvPr/>
        </p:nvSpPr>
        <p:spPr>
          <a:xfrm>
            <a:off x="1737460" y="628390"/>
            <a:ext cx="181819" cy="127706"/>
          </a:xfrm>
          <a:custGeom>
            <a:avLst/>
            <a:gdLst>
              <a:gd name="connsiteX0" fmla="*/ 165880 w 181819"/>
              <a:gd name="connsiteY0" fmla="*/ 0 h 127706"/>
              <a:gd name="connsiteX1" fmla="*/ 65132 w 181819"/>
              <a:gd name="connsiteY1" fmla="*/ 95239 h 127706"/>
              <a:gd name="connsiteX2" fmla="*/ 16726 w 181819"/>
              <a:gd name="connsiteY2" fmla="*/ 45652 h 127706"/>
              <a:gd name="connsiteX3" fmla="*/ 0 w 181819"/>
              <a:gd name="connsiteY3" fmla="*/ 61590 h 127706"/>
              <a:gd name="connsiteX4" fmla="*/ 64345 w 181819"/>
              <a:gd name="connsiteY4" fmla="*/ 127706 h 127706"/>
              <a:gd name="connsiteX5" fmla="*/ 81268 w 181819"/>
              <a:gd name="connsiteY5" fmla="*/ 111964 h 127706"/>
              <a:gd name="connsiteX6" fmla="*/ 181819 w 181819"/>
              <a:gd name="connsiteY6" fmla="*/ 16529 h 127706"/>
              <a:gd name="connsiteX7" fmla="*/ 165880 w 181819"/>
              <a:gd name="connsiteY7" fmla="*/ 0 h 12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1819" h="127706" fill="none" extrusionOk="0">
                <a:moveTo>
                  <a:pt x="165880" y="0"/>
                </a:moveTo>
                <a:cubicBezTo>
                  <a:pt x="133809" y="33612"/>
                  <a:pt x="85974" y="73743"/>
                  <a:pt x="65132" y="95239"/>
                </a:cubicBezTo>
                <a:cubicBezTo>
                  <a:pt x="43261" y="73908"/>
                  <a:pt x="32634" y="57338"/>
                  <a:pt x="16726" y="45652"/>
                </a:cubicBezTo>
                <a:cubicBezTo>
                  <a:pt x="9316" y="52828"/>
                  <a:pt x="4249" y="58201"/>
                  <a:pt x="0" y="61590"/>
                </a:cubicBezTo>
                <a:cubicBezTo>
                  <a:pt x="33866" y="91509"/>
                  <a:pt x="33030" y="98840"/>
                  <a:pt x="64345" y="127706"/>
                </a:cubicBezTo>
                <a:cubicBezTo>
                  <a:pt x="68859" y="124034"/>
                  <a:pt x="75940" y="117996"/>
                  <a:pt x="81268" y="111964"/>
                </a:cubicBezTo>
                <a:cubicBezTo>
                  <a:pt x="101835" y="88853"/>
                  <a:pt x="154950" y="38552"/>
                  <a:pt x="181819" y="16529"/>
                </a:cubicBezTo>
                <a:cubicBezTo>
                  <a:pt x="177955" y="13799"/>
                  <a:pt x="172229" y="7406"/>
                  <a:pt x="165880" y="0"/>
                </a:cubicBezTo>
                <a:close/>
              </a:path>
              <a:path w="181819" h="127706" stroke="0" extrusionOk="0">
                <a:moveTo>
                  <a:pt x="165880" y="0"/>
                </a:moveTo>
                <a:cubicBezTo>
                  <a:pt x="129810" y="40978"/>
                  <a:pt x="103788" y="57606"/>
                  <a:pt x="65132" y="95239"/>
                </a:cubicBezTo>
                <a:cubicBezTo>
                  <a:pt x="47569" y="77122"/>
                  <a:pt x="28054" y="57859"/>
                  <a:pt x="16726" y="45652"/>
                </a:cubicBezTo>
                <a:cubicBezTo>
                  <a:pt x="9745" y="51370"/>
                  <a:pt x="4932" y="58191"/>
                  <a:pt x="0" y="61590"/>
                </a:cubicBezTo>
                <a:cubicBezTo>
                  <a:pt x="18114" y="83752"/>
                  <a:pt x="43416" y="102472"/>
                  <a:pt x="64345" y="127706"/>
                </a:cubicBezTo>
                <a:cubicBezTo>
                  <a:pt x="71577" y="121187"/>
                  <a:pt x="78554" y="115908"/>
                  <a:pt x="81268" y="111964"/>
                </a:cubicBezTo>
                <a:cubicBezTo>
                  <a:pt x="130605" y="68474"/>
                  <a:pt x="135930" y="57560"/>
                  <a:pt x="181819" y="16529"/>
                </a:cubicBezTo>
                <a:cubicBezTo>
                  <a:pt x="174130" y="9908"/>
                  <a:pt x="174249" y="7186"/>
                  <a:pt x="16588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1885" cap="flat">
            <a:solidFill>
              <a:schemeClr val="tx1">
                <a:lumMod val="65000"/>
                <a:lumOff val="35000"/>
              </a:schemeClr>
            </a:solidFill>
            <a:prstDash val="solid"/>
            <a:miter/>
            <a:extLst>
              <a:ext uri="{C807C97D-BFC1-408E-A445-0C87EB9F89A2}">
                <ask:lineSketchStyleProps xmlns:ask="http://schemas.microsoft.com/office/drawing/2018/sketchyshapes" sd="2597887091">
                  <a:custGeom>
                    <a:avLst/>
                    <a:gdLst>
                      <a:gd name="connsiteX0" fmla="*/ 165880 w 181819"/>
                      <a:gd name="connsiteY0" fmla="*/ 0 h 127706"/>
                      <a:gd name="connsiteX1" fmla="*/ 65132 w 181819"/>
                      <a:gd name="connsiteY1" fmla="*/ 95239 h 127706"/>
                      <a:gd name="connsiteX2" fmla="*/ 16726 w 181819"/>
                      <a:gd name="connsiteY2" fmla="*/ 45652 h 127706"/>
                      <a:gd name="connsiteX3" fmla="*/ 0 w 181819"/>
                      <a:gd name="connsiteY3" fmla="*/ 61590 h 127706"/>
                      <a:gd name="connsiteX4" fmla="*/ 64345 w 181819"/>
                      <a:gd name="connsiteY4" fmla="*/ 127706 h 127706"/>
                      <a:gd name="connsiteX5" fmla="*/ 81268 w 181819"/>
                      <a:gd name="connsiteY5" fmla="*/ 111964 h 127706"/>
                      <a:gd name="connsiteX6" fmla="*/ 181819 w 181819"/>
                      <a:gd name="connsiteY6" fmla="*/ 16529 h 127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1819" h="127706">
                        <a:moveTo>
                          <a:pt x="165880" y="0"/>
                        </a:moveTo>
                        <a:lnTo>
                          <a:pt x="65132" y="95239"/>
                        </a:lnTo>
                        <a:lnTo>
                          <a:pt x="16726" y="45652"/>
                        </a:lnTo>
                        <a:lnTo>
                          <a:pt x="0" y="61590"/>
                        </a:lnTo>
                        <a:lnTo>
                          <a:pt x="64345" y="127706"/>
                        </a:lnTo>
                        <a:lnTo>
                          <a:pt x="81268" y="111964"/>
                        </a:lnTo>
                        <a:lnTo>
                          <a:pt x="181819" y="16529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txBody>
          <a:bodyPr rtlCol="0" anchor="ctr"/>
          <a:lstStyle/>
          <a:p>
            <a:endParaRPr lang="en-ZA"/>
          </a:p>
        </p:txBody>
      </p:sp>
      <p:sp>
        <p:nvSpPr>
          <p:cNvPr id="37" name="Graphic 11" descr="Checkmark">
            <a:extLst>
              <a:ext uri="{FF2B5EF4-FFF2-40B4-BE49-F238E27FC236}">
                <a16:creationId xmlns:a16="http://schemas.microsoft.com/office/drawing/2014/main" id="{1FBB273C-28A2-797A-E232-4EA551467072}"/>
              </a:ext>
            </a:extLst>
          </p:cNvPr>
          <p:cNvSpPr/>
          <p:nvPr/>
        </p:nvSpPr>
        <p:spPr>
          <a:xfrm>
            <a:off x="1738884" y="824433"/>
            <a:ext cx="181819" cy="127706"/>
          </a:xfrm>
          <a:custGeom>
            <a:avLst/>
            <a:gdLst>
              <a:gd name="connsiteX0" fmla="*/ 165880 w 181819"/>
              <a:gd name="connsiteY0" fmla="*/ 0 h 127706"/>
              <a:gd name="connsiteX1" fmla="*/ 65132 w 181819"/>
              <a:gd name="connsiteY1" fmla="*/ 95239 h 127706"/>
              <a:gd name="connsiteX2" fmla="*/ 16726 w 181819"/>
              <a:gd name="connsiteY2" fmla="*/ 45652 h 127706"/>
              <a:gd name="connsiteX3" fmla="*/ 0 w 181819"/>
              <a:gd name="connsiteY3" fmla="*/ 61590 h 127706"/>
              <a:gd name="connsiteX4" fmla="*/ 64345 w 181819"/>
              <a:gd name="connsiteY4" fmla="*/ 127706 h 127706"/>
              <a:gd name="connsiteX5" fmla="*/ 81268 w 181819"/>
              <a:gd name="connsiteY5" fmla="*/ 111964 h 127706"/>
              <a:gd name="connsiteX6" fmla="*/ 181819 w 181819"/>
              <a:gd name="connsiteY6" fmla="*/ 16529 h 127706"/>
              <a:gd name="connsiteX7" fmla="*/ 165880 w 181819"/>
              <a:gd name="connsiteY7" fmla="*/ 0 h 12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1819" h="127706" fill="none" extrusionOk="0">
                <a:moveTo>
                  <a:pt x="165880" y="0"/>
                </a:moveTo>
                <a:cubicBezTo>
                  <a:pt x="133809" y="33612"/>
                  <a:pt x="85974" y="73743"/>
                  <a:pt x="65132" y="95239"/>
                </a:cubicBezTo>
                <a:cubicBezTo>
                  <a:pt x="43261" y="73908"/>
                  <a:pt x="32634" y="57338"/>
                  <a:pt x="16726" y="45652"/>
                </a:cubicBezTo>
                <a:cubicBezTo>
                  <a:pt x="9316" y="52828"/>
                  <a:pt x="4249" y="58201"/>
                  <a:pt x="0" y="61590"/>
                </a:cubicBezTo>
                <a:cubicBezTo>
                  <a:pt x="33866" y="91509"/>
                  <a:pt x="33030" y="98840"/>
                  <a:pt x="64345" y="127706"/>
                </a:cubicBezTo>
                <a:cubicBezTo>
                  <a:pt x="68859" y="124034"/>
                  <a:pt x="75940" y="117996"/>
                  <a:pt x="81268" y="111964"/>
                </a:cubicBezTo>
                <a:cubicBezTo>
                  <a:pt x="101835" y="88853"/>
                  <a:pt x="154950" y="38552"/>
                  <a:pt x="181819" y="16529"/>
                </a:cubicBezTo>
                <a:cubicBezTo>
                  <a:pt x="177955" y="13799"/>
                  <a:pt x="172229" y="7406"/>
                  <a:pt x="165880" y="0"/>
                </a:cubicBezTo>
                <a:close/>
              </a:path>
              <a:path w="181819" h="127706" stroke="0" extrusionOk="0">
                <a:moveTo>
                  <a:pt x="165880" y="0"/>
                </a:moveTo>
                <a:cubicBezTo>
                  <a:pt x="129810" y="40978"/>
                  <a:pt x="103788" y="57606"/>
                  <a:pt x="65132" y="95239"/>
                </a:cubicBezTo>
                <a:cubicBezTo>
                  <a:pt x="47569" y="77122"/>
                  <a:pt x="28054" y="57859"/>
                  <a:pt x="16726" y="45652"/>
                </a:cubicBezTo>
                <a:cubicBezTo>
                  <a:pt x="9745" y="51370"/>
                  <a:pt x="4932" y="58191"/>
                  <a:pt x="0" y="61590"/>
                </a:cubicBezTo>
                <a:cubicBezTo>
                  <a:pt x="18114" y="83752"/>
                  <a:pt x="43416" y="102472"/>
                  <a:pt x="64345" y="127706"/>
                </a:cubicBezTo>
                <a:cubicBezTo>
                  <a:pt x="71577" y="121187"/>
                  <a:pt x="78554" y="115908"/>
                  <a:pt x="81268" y="111964"/>
                </a:cubicBezTo>
                <a:cubicBezTo>
                  <a:pt x="130605" y="68474"/>
                  <a:pt x="135930" y="57560"/>
                  <a:pt x="181819" y="16529"/>
                </a:cubicBezTo>
                <a:cubicBezTo>
                  <a:pt x="174130" y="9908"/>
                  <a:pt x="174249" y="7186"/>
                  <a:pt x="16588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1885" cap="flat">
            <a:solidFill>
              <a:schemeClr val="tx1">
                <a:lumMod val="65000"/>
                <a:lumOff val="35000"/>
              </a:schemeClr>
            </a:solidFill>
            <a:prstDash val="solid"/>
            <a:miter/>
            <a:extLst>
              <a:ext uri="{C807C97D-BFC1-408E-A445-0C87EB9F89A2}">
                <ask:lineSketchStyleProps xmlns:ask="http://schemas.microsoft.com/office/drawing/2018/sketchyshapes" sd="2597887091">
                  <a:custGeom>
                    <a:avLst/>
                    <a:gdLst>
                      <a:gd name="connsiteX0" fmla="*/ 165880 w 181819"/>
                      <a:gd name="connsiteY0" fmla="*/ 0 h 127706"/>
                      <a:gd name="connsiteX1" fmla="*/ 65132 w 181819"/>
                      <a:gd name="connsiteY1" fmla="*/ 95239 h 127706"/>
                      <a:gd name="connsiteX2" fmla="*/ 16726 w 181819"/>
                      <a:gd name="connsiteY2" fmla="*/ 45652 h 127706"/>
                      <a:gd name="connsiteX3" fmla="*/ 0 w 181819"/>
                      <a:gd name="connsiteY3" fmla="*/ 61590 h 127706"/>
                      <a:gd name="connsiteX4" fmla="*/ 64345 w 181819"/>
                      <a:gd name="connsiteY4" fmla="*/ 127706 h 127706"/>
                      <a:gd name="connsiteX5" fmla="*/ 81268 w 181819"/>
                      <a:gd name="connsiteY5" fmla="*/ 111964 h 127706"/>
                      <a:gd name="connsiteX6" fmla="*/ 181819 w 181819"/>
                      <a:gd name="connsiteY6" fmla="*/ 16529 h 127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1819" h="127706">
                        <a:moveTo>
                          <a:pt x="165880" y="0"/>
                        </a:moveTo>
                        <a:lnTo>
                          <a:pt x="65132" y="95239"/>
                        </a:lnTo>
                        <a:lnTo>
                          <a:pt x="16726" y="45652"/>
                        </a:lnTo>
                        <a:lnTo>
                          <a:pt x="0" y="61590"/>
                        </a:lnTo>
                        <a:lnTo>
                          <a:pt x="64345" y="127706"/>
                        </a:lnTo>
                        <a:lnTo>
                          <a:pt x="81268" y="111964"/>
                        </a:lnTo>
                        <a:lnTo>
                          <a:pt x="181819" y="16529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txBody>
          <a:bodyPr rtlCol="0" anchor="ctr"/>
          <a:lstStyle/>
          <a:p>
            <a:endParaRPr lang="en-ZA"/>
          </a:p>
        </p:txBody>
      </p:sp>
      <p:sp>
        <p:nvSpPr>
          <p:cNvPr id="38" name="Graphic 11" descr="Checkmark">
            <a:extLst>
              <a:ext uri="{FF2B5EF4-FFF2-40B4-BE49-F238E27FC236}">
                <a16:creationId xmlns:a16="http://schemas.microsoft.com/office/drawing/2014/main" id="{E9A107A1-F328-FD2C-24AE-0771E139E929}"/>
              </a:ext>
            </a:extLst>
          </p:cNvPr>
          <p:cNvSpPr/>
          <p:nvPr/>
        </p:nvSpPr>
        <p:spPr>
          <a:xfrm>
            <a:off x="1745127" y="1039872"/>
            <a:ext cx="181819" cy="127706"/>
          </a:xfrm>
          <a:custGeom>
            <a:avLst/>
            <a:gdLst>
              <a:gd name="connsiteX0" fmla="*/ 165880 w 181819"/>
              <a:gd name="connsiteY0" fmla="*/ 0 h 127706"/>
              <a:gd name="connsiteX1" fmla="*/ 65132 w 181819"/>
              <a:gd name="connsiteY1" fmla="*/ 95239 h 127706"/>
              <a:gd name="connsiteX2" fmla="*/ 16726 w 181819"/>
              <a:gd name="connsiteY2" fmla="*/ 45652 h 127706"/>
              <a:gd name="connsiteX3" fmla="*/ 0 w 181819"/>
              <a:gd name="connsiteY3" fmla="*/ 61590 h 127706"/>
              <a:gd name="connsiteX4" fmla="*/ 64345 w 181819"/>
              <a:gd name="connsiteY4" fmla="*/ 127706 h 127706"/>
              <a:gd name="connsiteX5" fmla="*/ 81268 w 181819"/>
              <a:gd name="connsiteY5" fmla="*/ 111964 h 127706"/>
              <a:gd name="connsiteX6" fmla="*/ 181819 w 181819"/>
              <a:gd name="connsiteY6" fmla="*/ 16529 h 127706"/>
              <a:gd name="connsiteX7" fmla="*/ 165880 w 181819"/>
              <a:gd name="connsiteY7" fmla="*/ 0 h 12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1819" h="127706" fill="none" extrusionOk="0">
                <a:moveTo>
                  <a:pt x="165880" y="0"/>
                </a:moveTo>
                <a:cubicBezTo>
                  <a:pt x="133809" y="33612"/>
                  <a:pt x="85974" y="73743"/>
                  <a:pt x="65132" y="95239"/>
                </a:cubicBezTo>
                <a:cubicBezTo>
                  <a:pt x="43261" y="73908"/>
                  <a:pt x="32634" y="57338"/>
                  <a:pt x="16726" y="45652"/>
                </a:cubicBezTo>
                <a:cubicBezTo>
                  <a:pt x="9316" y="52828"/>
                  <a:pt x="4249" y="58201"/>
                  <a:pt x="0" y="61590"/>
                </a:cubicBezTo>
                <a:cubicBezTo>
                  <a:pt x="33866" y="91509"/>
                  <a:pt x="33030" y="98840"/>
                  <a:pt x="64345" y="127706"/>
                </a:cubicBezTo>
                <a:cubicBezTo>
                  <a:pt x="68859" y="124034"/>
                  <a:pt x="75940" y="117996"/>
                  <a:pt x="81268" y="111964"/>
                </a:cubicBezTo>
                <a:cubicBezTo>
                  <a:pt x="101835" y="88853"/>
                  <a:pt x="154950" y="38552"/>
                  <a:pt x="181819" y="16529"/>
                </a:cubicBezTo>
                <a:cubicBezTo>
                  <a:pt x="177955" y="13799"/>
                  <a:pt x="172229" y="7406"/>
                  <a:pt x="165880" y="0"/>
                </a:cubicBezTo>
                <a:close/>
              </a:path>
              <a:path w="181819" h="127706" stroke="0" extrusionOk="0">
                <a:moveTo>
                  <a:pt x="165880" y="0"/>
                </a:moveTo>
                <a:cubicBezTo>
                  <a:pt x="129810" y="40978"/>
                  <a:pt x="103788" y="57606"/>
                  <a:pt x="65132" y="95239"/>
                </a:cubicBezTo>
                <a:cubicBezTo>
                  <a:pt x="47569" y="77122"/>
                  <a:pt x="28054" y="57859"/>
                  <a:pt x="16726" y="45652"/>
                </a:cubicBezTo>
                <a:cubicBezTo>
                  <a:pt x="9745" y="51370"/>
                  <a:pt x="4932" y="58191"/>
                  <a:pt x="0" y="61590"/>
                </a:cubicBezTo>
                <a:cubicBezTo>
                  <a:pt x="18114" y="83752"/>
                  <a:pt x="43416" y="102472"/>
                  <a:pt x="64345" y="127706"/>
                </a:cubicBezTo>
                <a:cubicBezTo>
                  <a:pt x="71577" y="121187"/>
                  <a:pt x="78554" y="115908"/>
                  <a:pt x="81268" y="111964"/>
                </a:cubicBezTo>
                <a:cubicBezTo>
                  <a:pt x="130605" y="68474"/>
                  <a:pt x="135930" y="57560"/>
                  <a:pt x="181819" y="16529"/>
                </a:cubicBezTo>
                <a:cubicBezTo>
                  <a:pt x="174130" y="9908"/>
                  <a:pt x="174249" y="7186"/>
                  <a:pt x="16588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1885" cap="flat">
            <a:solidFill>
              <a:schemeClr val="tx1">
                <a:lumMod val="65000"/>
                <a:lumOff val="35000"/>
              </a:schemeClr>
            </a:solidFill>
            <a:prstDash val="solid"/>
            <a:miter/>
            <a:extLst>
              <a:ext uri="{C807C97D-BFC1-408E-A445-0C87EB9F89A2}">
                <ask:lineSketchStyleProps xmlns:ask="http://schemas.microsoft.com/office/drawing/2018/sketchyshapes" sd="2597887091">
                  <a:custGeom>
                    <a:avLst/>
                    <a:gdLst>
                      <a:gd name="connsiteX0" fmla="*/ 165880 w 181819"/>
                      <a:gd name="connsiteY0" fmla="*/ 0 h 127706"/>
                      <a:gd name="connsiteX1" fmla="*/ 65132 w 181819"/>
                      <a:gd name="connsiteY1" fmla="*/ 95239 h 127706"/>
                      <a:gd name="connsiteX2" fmla="*/ 16726 w 181819"/>
                      <a:gd name="connsiteY2" fmla="*/ 45652 h 127706"/>
                      <a:gd name="connsiteX3" fmla="*/ 0 w 181819"/>
                      <a:gd name="connsiteY3" fmla="*/ 61590 h 127706"/>
                      <a:gd name="connsiteX4" fmla="*/ 64345 w 181819"/>
                      <a:gd name="connsiteY4" fmla="*/ 127706 h 127706"/>
                      <a:gd name="connsiteX5" fmla="*/ 81268 w 181819"/>
                      <a:gd name="connsiteY5" fmla="*/ 111964 h 127706"/>
                      <a:gd name="connsiteX6" fmla="*/ 181819 w 181819"/>
                      <a:gd name="connsiteY6" fmla="*/ 16529 h 127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1819" h="127706">
                        <a:moveTo>
                          <a:pt x="165880" y="0"/>
                        </a:moveTo>
                        <a:lnTo>
                          <a:pt x="65132" y="95239"/>
                        </a:lnTo>
                        <a:lnTo>
                          <a:pt x="16726" y="45652"/>
                        </a:lnTo>
                        <a:lnTo>
                          <a:pt x="0" y="61590"/>
                        </a:lnTo>
                        <a:lnTo>
                          <a:pt x="64345" y="127706"/>
                        </a:lnTo>
                        <a:lnTo>
                          <a:pt x="81268" y="111964"/>
                        </a:lnTo>
                        <a:lnTo>
                          <a:pt x="181819" y="16529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txBody>
          <a:bodyPr rtlCol="0" anchor="ctr"/>
          <a:lstStyle/>
          <a:p>
            <a:endParaRPr lang="en-ZA"/>
          </a:p>
        </p:txBody>
      </p:sp>
      <p:sp>
        <p:nvSpPr>
          <p:cNvPr id="40" name="Graphic 11" descr="Checkmark">
            <a:extLst>
              <a:ext uri="{FF2B5EF4-FFF2-40B4-BE49-F238E27FC236}">
                <a16:creationId xmlns:a16="http://schemas.microsoft.com/office/drawing/2014/main" id="{4FEACEA8-FB4A-B7A2-D803-9FCF75ECB805}"/>
              </a:ext>
            </a:extLst>
          </p:cNvPr>
          <p:cNvSpPr/>
          <p:nvPr/>
        </p:nvSpPr>
        <p:spPr>
          <a:xfrm>
            <a:off x="1745127" y="1244073"/>
            <a:ext cx="181819" cy="127706"/>
          </a:xfrm>
          <a:custGeom>
            <a:avLst/>
            <a:gdLst>
              <a:gd name="connsiteX0" fmla="*/ 165880 w 181819"/>
              <a:gd name="connsiteY0" fmla="*/ 0 h 127706"/>
              <a:gd name="connsiteX1" fmla="*/ 65132 w 181819"/>
              <a:gd name="connsiteY1" fmla="*/ 95239 h 127706"/>
              <a:gd name="connsiteX2" fmla="*/ 16726 w 181819"/>
              <a:gd name="connsiteY2" fmla="*/ 45652 h 127706"/>
              <a:gd name="connsiteX3" fmla="*/ 0 w 181819"/>
              <a:gd name="connsiteY3" fmla="*/ 61590 h 127706"/>
              <a:gd name="connsiteX4" fmla="*/ 64345 w 181819"/>
              <a:gd name="connsiteY4" fmla="*/ 127706 h 127706"/>
              <a:gd name="connsiteX5" fmla="*/ 81268 w 181819"/>
              <a:gd name="connsiteY5" fmla="*/ 111964 h 127706"/>
              <a:gd name="connsiteX6" fmla="*/ 181819 w 181819"/>
              <a:gd name="connsiteY6" fmla="*/ 16529 h 127706"/>
              <a:gd name="connsiteX7" fmla="*/ 165880 w 181819"/>
              <a:gd name="connsiteY7" fmla="*/ 0 h 12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1819" h="127706" fill="none" extrusionOk="0">
                <a:moveTo>
                  <a:pt x="165880" y="0"/>
                </a:moveTo>
                <a:cubicBezTo>
                  <a:pt x="133809" y="33612"/>
                  <a:pt x="85974" y="73743"/>
                  <a:pt x="65132" y="95239"/>
                </a:cubicBezTo>
                <a:cubicBezTo>
                  <a:pt x="43261" y="73908"/>
                  <a:pt x="32634" y="57338"/>
                  <a:pt x="16726" y="45652"/>
                </a:cubicBezTo>
                <a:cubicBezTo>
                  <a:pt x="9316" y="52828"/>
                  <a:pt x="4249" y="58201"/>
                  <a:pt x="0" y="61590"/>
                </a:cubicBezTo>
                <a:cubicBezTo>
                  <a:pt x="33866" y="91509"/>
                  <a:pt x="33030" y="98840"/>
                  <a:pt x="64345" y="127706"/>
                </a:cubicBezTo>
                <a:cubicBezTo>
                  <a:pt x="68859" y="124034"/>
                  <a:pt x="75940" y="117996"/>
                  <a:pt x="81268" y="111964"/>
                </a:cubicBezTo>
                <a:cubicBezTo>
                  <a:pt x="101835" y="88853"/>
                  <a:pt x="154950" y="38552"/>
                  <a:pt x="181819" y="16529"/>
                </a:cubicBezTo>
                <a:cubicBezTo>
                  <a:pt x="177955" y="13799"/>
                  <a:pt x="172229" y="7406"/>
                  <a:pt x="165880" y="0"/>
                </a:cubicBezTo>
                <a:close/>
              </a:path>
              <a:path w="181819" h="127706" stroke="0" extrusionOk="0">
                <a:moveTo>
                  <a:pt x="165880" y="0"/>
                </a:moveTo>
                <a:cubicBezTo>
                  <a:pt x="129810" y="40978"/>
                  <a:pt x="103788" y="57606"/>
                  <a:pt x="65132" y="95239"/>
                </a:cubicBezTo>
                <a:cubicBezTo>
                  <a:pt x="47569" y="77122"/>
                  <a:pt x="28054" y="57859"/>
                  <a:pt x="16726" y="45652"/>
                </a:cubicBezTo>
                <a:cubicBezTo>
                  <a:pt x="9745" y="51370"/>
                  <a:pt x="4932" y="58191"/>
                  <a:pt x="0" y="61590"/>
                </a:cubicBezTo>
                <a:cubicBezTo>
                  <a:pt x="18114" y="83752"/>
                  <a:pt x="43416" y="102472"/>
                  <a:pt x="64345" y="127706"/>
                </a:cubicBezTo>
                <a:cubicBezTo>
                  <a:pt x="71577" y="121187"/>
                  <a:pt x="78554" y="115908"/>
                  <a:pt x="81268" y="111964"/>
                </a:cubicBezTo>
                <a:cubicBezTo>
                  <a:pt x="130605" y="68474"/>
                  <a:pt x="135930" y="57560"/>
                  <a:pt x="181819" y="16529"/>
                </a:cubicBezTo>
                <a:cubicBezTo>
                  <a:pt x="174130" y="9908"/>
                  <a:pt x="174249" y="7186"/>
                  <a:pt x="16588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1885" cap="flat">
            <a:solidFill>
              <a:schemeClr val="tx1">
                <a:lumMod val="65000"/>
                <a:lumOff val="35000"/>
              </a:schemeClr>
            </a:solidFill>
            <a:prstDash val="solid"/>
            <a:miter/>
            <a:extLst>
              <a:ext uri="{C807C97D-BFC1-408E-A445-0C87EB9F89A2}">
                <ask:lineSketchStyleProps xmlns:ask="http://schemas.microsoft.com/office/drawing/2018/sketchyshapes" sd="2597887091">
                  <a:custGeom>
                    <a:avLst/>
                    <a:gdLst>
                      <a:gd name="connsiteX0" fmla="*/ 165880 w 181819"/>
                      <a:gd name="connsiteY0" fmla="*/ 0 h 127706"/>
                      <a:gd name="connsiteX1" fmla="*/ 65132 w 181819"/>
                      <a:gd name="connsiteY1" fmla="*/ 95239 h 127706"/>
                      <a:gd name="connsiteX2" fmla="*/ 16726 w 181819"/>
                      <a:gd name="connsiteY2" fmla="*/ 45652 h 127706"/>
                      <a:gd name="connsiteX3" fmla="*/ 0 w 181819"/>
                      <a:gd name="connsiteY3" fmla="*/ 61590 h 127706"/>
                      <a:gd name="connsiteX4" fmla="*/ 64345 w 181819"/>
                      <a:gd name="connsiteY4" fmla="*/ 127706 h 127706"/>
                      <a:gd name="connsiteX5" fmla="*/ 81268 w 181819"/>
                      <a:gd name="connsiteY5" fmla="*/ 111964 h 127706"/>
                      <a:gd name="connsiteX6" fmla="*/ 181819 w 181819"/>
                      <a:gd name="connsiteY6" fmla="*/ 16529 h 127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1819" h="127706">
                        <a:moveTo>
                          <a:pt x="165880" y="0"/>
                        </a:moveTo>
                        <a:lnTo>
                          <a:pt x="65132" y="95239"/>
                        </a:lnTo>
                        <a:lnTo>
                          <a:pt x="16726" y="45652"/>
                        </a:lnTo>
                        <a:lnTo>
                          <a:pt x="0" y="61590"/>
                        </a:lnTo>
                        <a:lnTo>
                          <a:pt x="64345" y="127706"/>
                        </a:lnTo>
                        <a:lnTo>
                          <a:pt x="81268" y="111964"/>
                        </a:lnTo>
                        <a:lnTo>
                          <a:pt x="181819" y="16529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txBody>
          <a:bodyPr rtlCol="0" anchor="ctr"/>
          <a:lstStyle/>
          <a:p>
            <a:endParaRPr lang="en-ZA"/>
          </a:p>
        </p:txBody>
      </p:sp>
      <p:sp>
        <p:nvSpPr>
          <p:cNvPr id="42" name="Graphic 11" descr="Checkmark">
            <a:extLst>
              <a:ext uri="{FF2B5EF4-FFF2-40B4-BE49-F238E27FC236}">
                <a16:creationId xmlns:a16="http://schemas.microsoft.com/office/drawing/2014/main" id="{8C81752D-040D-90E5-B9D4-E495A53D8CA4}"/>
              </a:ext>
            </a:extLst>
          </p:cNvPr>
          <p:cNvSpPr/>
          <p:nvPr/>
        </p:nvSpPr>
        <p:spPr>
          <a:xfrm>
            <a:off x="2468282" y="626917"/>
            <a:ext cx="181819" cy="127706"/>
          </a:xfrm>
          <a:custGeom>
            <a:avLst/>
            <a:gdLst>
              <a:gd name="connsiteX0" fmla="*/ 165880 w 181819"/>
              <a:gd name="connsiteY0" fmla="*/ 0 h 127706"/>
              <a:gd name="connsiteX1" fmla="*/ 65132 w 181819"/>
              <a:gd name="connsiteY1" fmla="*/ 95239 h 127706"/>
              <a:gd name="connsiteX2" fmla="*/ 16726 w 181819"/>
              <a:gd name="connsiteY2" fmla="*/ 45652 h 127706"/>
              <a:gd name="connsiteX3" fmla="*/ 0 w 181819"/>
              <a:gd name="connsiteY3" fmla="*/ 61590 h 127706"/>
              <a:gd name="connsiteX4" fmla="*/ 64345 w 181819"/>
              <a:gd name="connsiteY4" fmla="*/ 127706 h 127706"/>
              <a:gd name="connsiteX5" fmla="*/ 81268 w 181819"/>
              <a:gd name="connsiteY5" fmla="*/ 111964 h 127706"/>
              <a:gd name="connsiteX6" fmla="*/ 181819 w 181819"/>
              <a:gd name="connsiteY6" fmla="*/ 16529 h 127706"/>
              <a:gd name="connsiteX7" fmla="*/ 165880 w 181819"/>
              <a:gd name="connsiteY7" fmla="*/ 0 h 12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1819" h="127706" fill="none" extrusionOk="0">
                <a:moveTo>
                  <a:pt x="165880" y="0"/>
                </a:moveTo>
                <a:cubicBezTo>
                  <a:pt x="133809" y="33612"/>
                  <a:pt x="85974" y="73743"/>
                  <a:pt x="65132" y="95239"/>
                </a:cubicBezTo>
                <a:cubicBezTo>
                  <a:pt x="43261" y="73908"/>
                  <a:pt x="32634" y="57338"/>
                  <a:pt x="16726" y="45652"/>
                </a:cubicBezTo>
                <a:cubicBezTo>
                  <a:pt x="9316" y="52828"/>
                  <a:pt x="4249" y="58201"/>
                  <a:pt x="0" y="61590"/>
                </a:cubicBezTo>
                <a:cubicBezTo>
                  <a:pt x="33866" y="91509"/>
                  <a:pt x="33030" y="98840"/>
                  <a:pt x="64345" y="127706"/>
                </a:cubicBezTo>
                <a:cubicBezTo>
                  <a:pt x="68859" y="124034"/>
                  <a:pt x="75940" y="117996"/>
                  <a:pt x="81268" y="111964"/>
                </a:cubicBezTo>
                <a:cubicBezTo>
                  <a:pt x="101835" y="88853"/>
                  <a:pt x="154950" y="38552"/>
                  <a:pt x="181819" y="16529"/>
                </a:cubicBezTo>
                <a:cubicBezTo>
                  <a:pt x="177955" y="13799"/>
                  <a:pt x="172229" y="7406"/>
                  <a:pt x="165880" y="0"/>
                </a:cubicBezTo>
                <a:close/>
              </a:path>
              <a:path w="181819" h="127706" stroke="0" extrusionOk="0">
                <a:moveTo>
                  <a:pt x="165880" y="0"/>
                </a:moveTo>
                <a:cubicBezTo>
                  <a:pt x="129810" y="40978"/>
                  <a:pt x="103788" y="57606"/>
                  <a:pt x="65132" y="95239"/>
                </a:cubicBezTo>
                <a:cubicBezTo>
                  <a:pt x="47569" y="77122"/>
                  <a:pt x="28054" y="57859"/>
                  <a:pt x="16726" y="45652"/>
                </a:cubicBezTo>
                <a:cubicBezTo>
                  <a:pt x="9745" y="51370"/>
                  <a:pt x="4932" y="58191"/>
                  <a:pt x="0" y="61590"/>
                </a:cubicBezTo>
                <a:cubicBezTo>
                  <a:pt x="18114" y="83752"/>
                  <a:pt x="43416" y="102472"/>
                  <a:pt x="64345" y="127706"/>
                </a:cubicBezTo>
                <a:cubicBezTo>
                  <a:pt x="71577" y="121187"/>
                  <a:pt x="78554" y="115908"/>
                  <a:pt x="81268" y="111964"/>
                </a:cubicBezTo>
                <a:cubicBezTo>
                  <a:pt x="130605" y="68474"/>
                  <a:pt x="135930" y="57560"/>
                  <a:pt x="181819" y="16529"/>
                </a:cubicBezTo>
                <a:cubicBezTo>
                  <a:pt x="174130" y="9908"/>
                  <a:pt x="174249" y="7186"/>
                  <a:pt x="16588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1885" cap="flat">
            <a:solidFill>
              <a:schemeClr val="tx1">
                <a:lumMod val="65000"/>
                <a:lumOff val="35000"/>
              </a:schemeClr>
            </a:solidFill>
            <a:prstDash val="solid"/>
            <a:miter/>
            <a:extLst>
              <a:ext uri="{C807C97D-BFC1-408E-A445-0C87EB9F89A2}">
                <ask:lineSketchStyleProps xmlns:ask="http://schemas.microsoft.com/office/drawing/2018/sketchyshapes" sd="2597887091">
                  <a:custGeom>
                    <a:avLst/>
                    <a:gdLst>
                      <a:gd name="connsiteX0" fmla="*/ 165880 w 181819"/>
                      <a:gd name="connsiteY0" fmla="*/ 0 h 127706"/>
                      <a:gd name="connsiteX1" fmla="*/ 65132 w 181819"/>
                      <a:gd name="connsiteY1" fmla="*/ 95239 h 127706"/>
                      <a:gd name="connsiteX2" fmla="*/ 16726 w 181819"/>
                      <a:gd name="connsiteY2" fmla="*/ 45652 h 127706"/>
                      <a:gd name="connsiteX3" fmla="*/ 0 w 181819"/>
                      <a:gd name="connsiteY3" fmla="*/ 61590 h 127706"/>
                      <a:gd name="connsiteX4" fmla="*/ 64345 w 181819"/>
                      <a:gd name="connsiteY4" fmla="*/ 127706 h 127706"/>
                      <a:gd name="connsiteX5" fmla="*/ 81268 w 181819"/>
                      <a:gd name="connsiteY5" fmla="*/ 111964 h 127706"/>
                      <a:gd name="connsiteX6" fmla="*/ 181819 w 181819"/>
                      <a:gd name="connsiteY6" fmla="*/ 16529 h 127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1819" h="127706">
                        <a:moveTo>
                          <a:pt x="165880" y="0"/>
                        </a:moveTo>
                        <a:lnTo>
                          <a:pt x="65132" y="95239"/>
                        </a:lnTo>
                        <a:lnTo>
                          <a:pt x="16726" y="45652"/>
                        </a:lnTo>
                        <a:lnTo>
                          <a:pt x="0" y="61590"/>
                        </a:lnTo>
                        <a:lnTo>
                          <a:pt x="64345" y="127706"/>
                        </a:lnTo>
                        <a:lnTo>
                          <a:pt x="81268" y="111964"/>
                        </a:lnTo>
                        <a:lnTo>
                          <a:pt x="181819" y="16529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txBody>
          <a:bodyPr rtlCol="0" anchor="ctr"/>
          <a:lstStyle/>
          <a:p>
            <a:endParaRPr lang="en-ZA"/>
          </a:p>
        </p:txBody>
      </p:sp>
      <p:sp>
        <p:nvSpPr>
          <p:cNvPr id="43" name="Graphic 11" descr="Checkmark">
            <a:extLst>
              <a:ext uri="{FF2B5EF4-FFF2-40B4-BE49-F238E27FC236}">
                <a16:creationId xmlns:a16="http://schemas.microsoft.com/office/drawing/2014/main" id="{ADFCB349-C548-8F87-BFF1-38AE11FDF4EB}"/>
              </a:ext>
            </a:extLst>
          </p:cNvPr>
          <p:cNvSpPr/>
          <p:nvPr/>
        </p:nvSpPr>
        <p:spPr>
          <a:xfrm>
            <a:off x="2469706" y="822960"/>
            <a:ext cx="181819" cy="127706"/>
          </a:xfrm>
          <a:custGeom>
            <a:avLst/>
            <a:gdLst>
              <a:gd name="connsiteX0" fmla="*/ 165880 w 181819"/>
              <a:gd name="connsiteY0" fmla="*/ 0 h 127706"/>
              <a:gd name="connsiteX1" fmla="*/ 65132 w 181819"/>
              <a:gd name="connsiteY1" fmla="*/ 95239 h 127706"/>
              <a:gd name="connsiteX2" fmla="*/ 16726 w 181819"/>
              <a:gd name="connsiteY2" fmla="*/ 45652 h 127706"/>
              <a:gd name="connsiteX3" fmla="*/ 0 w 181819"/>
              <a:gd name="connsiteY3" fmla="*/ 61590 h 127706"/>
              <a:gd name="connsiteX4" fmla="*/ 64345 w 181819"/>
              <a:gd name="connsiteY4" fmla="*/ 127706 h 127706"/>
              <a:gd name="connsiteX5" fmla="*/ 81268 w 181819"/>
              <a:gd name="connsiteY5" fmla="*/ 111964 h 127706"/>
              <a:gd name="connsiteX6" fmla="*/ 181819 w 181819"/>
              <a:gd name="connsiteY6" fmla="*/ 16529 h 127706"/>
              <a:gd name="connsiteX7" fmla="*/ 165880 w 181819"/>
              <a:gd name="connsiteY7" fmla="*/ 0 h 12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1819" h="127706" fill="none" extrusionOk="0">
                <a:moveTo>
                  <a:pt x="165880" y="0"/>
                </a:moveTo>
                <a:cubicBezTo>
                  <a:pt x="133809" y="33612"/>
                  <a:pt x="85974" y="73743"/>
                  <a:pt x="65132" y="95239"/>
                </a:cubicBezTo>
                <a:cubicBezTo>
                  <a:pt x="43261" y="73908"/>
                  <a:pt x="32634" y="57338"/>
                  <a:pt x="16726" y="45652"/>
                </a:cubicBezTo>
                <a:cubicBezTo>
                  <a:pt x="9316" y="52828"/>
                  <a:pt x="4249" y="58201"/>
                  <a:pt x="0" y="61590"/>
                </a:cubicBezTo>
                <a:cubicBezTo>
                  <a:pt x="33866" y="91509"/>
                  <a:pt x="33030" y="98840"/>
                  <a:pt x="64345" y="127706"/>
                </a:cubicBezTo>
                <a:cubicBezTo>
                  <a:pt x="68859" y="124034"/>
                  <a:pt x="75940" y="117996"/>
                  <a:pt x="81268" y="111964"/>
                </a:cubicBezTo>
                <a:cubicBezTo>
                  <a:pt x="101835" y="88853"/>
                  <a:pt x="154950" y="38552"/>
                  <a:pt x="181819" y="16529"/>
                </a:cubicBezTo>
                <a:cubicBezTo>
                  <a:pt x="177955" y="13799"/>
                  <a:pt x="172229" y="7406"/>
                  <a:pt x="165880" y="0"/>
                </a:cubicBezTo>
                <a:close/>
              </a:path>
              <a:path w="181819" h="127706" stroke="0" extrusionOk="0">
                <a:moveTo>
                  <a:pt x="165880" y="0"/>
                </a:moveTo>
                <a:cubicBezTo>
                  <a:pt x="129810" y="40978"/>
                  <a:pt x="103788" y="57606"/>
                  <a:pt x="65132" y="95239"/>
                </a:cubicBezTo>
                <a:cubicBezTo>
                  <a:pt x="47569" y="77122"/>
                  <a:pt x="28054" y="57859"/>
                  <a:pt x="16726" y="45652"/>
                </a:cubicBezTo>
                <a:cubicBezTo>
                  <a:pt x="9745" y="51370"/>
                  <a:pt x="4932" y="58191"/>
                  <a:pt x="0" y="61590"/>
                </a:cubicBezTo>
                <a:cubicBezTo>
                  <a:pt x="18114" y="83752"/>
                  <a:pt x="43416" y="102472"/>
                  <a:pt x="64345" y="127706"/>
                </a:cubicBezTo>
                <a:cubicBezTo>
                  <a:pt x="71577" y="121187"/>
                  <a:pt x="78554" y="115908"/>
                  <a:pt x="81268" y="111964"/>
                </a:cubicBezTo>
                <a:cubicBezTo>
                  <a:pt x="130605" y="68474"/>
                  <a:pt x="135930" y="57560"/>
                  <a:pt x="181819" y="16529"/>
                </a:cubicBezTo>
                <a:cubicBezTo>
                  <a:pt x="174130" y="9908"/>
                  <a:pt x="174249" y="7186"/>
                  <a:pt x="16588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1885" cap="flat">
            <a:solidFill>
              <a:schemeClr val="tx1">
                <a:lumMod val="65000"/>
                <a:lumOff val="35000"/>
              </a:schemeClr>
            </a:solidFill>
            <a:prstDash val="solid"/>
            <a:miter/>
            <a:extLst>
              <a:ext uri="{C807C97D-BFC1-408E-A445-0C87EB9F89A2}">
                <ask:lineSketchStyleProps xmlns:ask="http://schemas.microsoft.com/office/drawing/2018/sketchyshapes" sd="2597887091">
                  <a:custGeom>
                    <a:avLst/>
                    <a:gdLst>
                      <a:gd name="connsiteX0" fmla="*/ 165880 w 181819"/>
                      <a:gd name="connsiteY0" fmla="*/ 0 h 127706"/>
                      <a:gd name="connsiteX1" fmla="*/ 65132 w 181819"/>
                      <a:gd name="connsiteY1" fmla="*/ 95239 h 127706"/>
                      <a:gd name="connsiteX2" fmla="*/ 16726 w 181819"/>
                      <a:gd name="connsiteY2" fmla="*/ 45652 h 127706"/>
                      <a:gd name="connsiteX3" fmla="*/ 0 w 181819"/>
                      <a:gd name="connsiteY3" fmla="*/ 61590 h 127706"/>
                      <a:gd name="connsiteX4" fmla="*/ 64345 w 181819"/>
                      <a:gd name="connsiteY4" fmla="*/ 127706 h 127706"/>
                      <a:gd name="connsiteX5" fmla="*/ 81268 w 181819"/>
                      <a:gd name="connsiteY5" fmla="*/ 111964 h 127706"/>
                      <a:gd name="connsiteX6" fmla="*/ 181819 w 181819"/>
                      <a:gd name="connsiteY6" fmla="*/ 16529 h 127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1819" h="127706">
                        <a:moveTo>
                          <a:pt x="165880" y="0"/>
                        </a:moveTo>
                        <a:lnTo>
                          <a:pt x="65132" y="95239"/>
                        </a:lnTo>
                        <a:lnTo>
                          <a:pt x="16726" y="45652"/>
                        </a:lnTo>
                        <a:lnTo>
                          <a:pt x="0" y="61590"/>
                        </a:lnTo>
                        <a:lnTo>
                          <a:pt x="64345" y="127706"/>
                        </a:lnTo>
                        <a:lnTo>
                          <a:pt x="81268" y="111964"/>
                        </a:lnTo>
                        <a:lnTo>
                          <a:pt x="181819" y="16529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txBody>
          <a:bodyPr rtlCol="0" anchor="ctr"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19517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75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-3331368" y="-252730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3331368" y="-252730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67249" y="1172708"/>
            <a:ext cx="3101795" cy="279194"/>
          </a:xfrm>
          <a:prstGeom prst="roundRect">
            <a:avLst/>
          </a:prstGeom>
          <a:solidFill>
            <a:schemeClr val="bg1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u-ZA" sz="800" b="0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Igama lami ngingu-:  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1969462" y="330680"/>
            <a:ext cx="1190857" cy="506554"/>
          </a:xfrm>
          <a:prstGeom prst="roundRect">
            <a:avLst/>
          </a:prstGeom>
          <a:gradFill flip="none" rotWithShape="1">
            <a:gsLst>
              <a:gs pos="77000">
                <a:srgbClr val="6A757F"/>
              </a:gs>
              <a:gs pos="100000">
                <a:schemeClr val="bg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u-ZA" sz="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Bhukha ukuze usokwe clinic futhi ugcine leli khadi njengesikhumbuzo sakho se-aphoyintimenti </a:t>
            </a:r>
            <a:r>
              <a:rPr kumimoji="0" lang="zu-ZA" sz="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yamahhala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9146" y="882855"/>
            <a:ext cx="3119898" cy="279194"/>
            <a:chOff x="35719" y="446417"/>
            <a:chExt cx="3119898" cy="279194"/>
          </a:xfrm>
        </p:grpSpPr>
        <p:sp>
          <p:nvSpPr>
            <p:cNvPr id="6" name="Rounded Rectangle 5"/>
            <p:cNvSpPr/>
            <p:nvPr/>
          </p:nvSpPr>
          <p:spPr>
            <a:xfrm>
              <a:off x="53822" y="446417"/>
              <a:ext cx="3101795" cy="279194"/>
            </a:xfrm>
            <a:prstGeom prst="roundRect">
              <a:avLst/>
            </a:prstGeom>
            <a:solidFill>
              <a:schemeClr val="bg1"/>
            </a:solidFill>
            <a:ln w="9525" cmpd="sng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00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u-ZA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6A757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Ngizovakashela umtholampilo ngo-:              </a:t>
              </a:r>
              <a:r>
                <a:rPr kumimoji="0" lang="zu-ZA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85000"/>
                    </a:prstClr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DD | MM | YYYY</a:t>
              </a: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365987">
              <a:off x="35719" y="479725"/>
              <a:ext cx="201612" cy="217741"/>
            </a:xfrm>
            <a:prstGeom prst="rect">
              <a:avLst/>
            </a:prstGeom>
          </p:spPr>
        </p:pic>
      </p:grpSp>
      <p:sp>
        <p:nvSpPr>
          <p:cNvPr id="41" name="Rectangle 40"/>
          <p:cNvSpPr/>
          <p:nvPr/>
        </p:nvSpPr>
        <p:spPr>
          <a:xfrm>
            <a:off x="-211003" y="-59302"/>
            <a:ext cx="3637128" cy="493748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u-ZA" sz="1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IKHADI LOKUZIBOPHEZELA</a:t>
            </a:r>
          </a:p>
        </p:txBody>
      </p:sp>
      <p:sp>
        <p:nvSpPr>
          <p:cNvPr id="58" name="Isosceles Triangle 57"/>
          <p:cNvSpPr/>
          <p:nvPr/>
        </p:nvSpPr>
        <p:spPr>
          <a:xfrm flipH="1" flipV="1">
            <a:off x="2499673" y="841958"/>
            <a:ext cx="158144" cy="122444"/>
          </a:xfrm>
          <a:prstGeom prst="triangle">
            <a:avLst/>
          </a:prstGeom>
          <a:solidFill>
            <a:srgbClr val="FDB315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60422" y="330680"/>
            <a:ext cx="1185238" cy="506554"/>
          </a:xfrm>
          <a:prstGeom prst="roundRect">
            <a:avLst/>
          </a:prstGeom>
          <a:gradFill flip="none" rotWithShape="1">
            <a:gsLst>
              <a:gs pos="77000">
                <a:srgbClr val="6A757F"/>
              </a:gs>
              <a:gs pos="100000">
                <a:schemeClr val="bg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u-ZA" sz="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Ufuna ukunciphisa ingcuphe yakho yokungenwa yi-HIV/AIDS, ama-STI nomdlavuza?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1277916" y="330855"/>
            <a:ext cx="659290" cy="244758"/>
          </a:xfrm>
          <a:prstGeom prst="roundRect">
            <a:avLst/>
          </a:prstGeom>
          <a:solidFill>
            <a:srgbClr val="10746F"/>
          </a:solidFill>
          <a:ln w="9525" cmpd="sng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u-ZA" sz="7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Yebo, ngizimisele</a:t>
            </a:r>
          </a:p>
        </p:txBody>
      </p:sp>
      <p:sp>
        <p:nvSpPr>
          <p:cNvPr id="55" name="Isosceles Triangle 54"/>
          <p:cNvSpPr/>
          <p:nvPr/>
        </p:nvSpPr>
        <p:spPr>
          <a:xfrm rot="16200000" flipH="1" flipV="1">
            <a:off x="1196938" y="386141"/>
            <a:ext cx="158144" cy="122444"/>
          </a:xfrm>
          <a:prstGeom prst="triangle">
            <a:avLst/>
          </a:prstGeom>
          <a:solidFill>
            <a:srgbClr val="FDB315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7" name="Isosceles Triangle 56"/>
          <p:cNvSpPr/>
          <p:nvPr/>
        </p:nvSpPr>
        <p:spPr>
          <a:xfrm rot="16200000" flipH="1" flipV="1">
            <a:off x="1890390" y="388738"/>
            <a:ext cx="158144" cy="122444"/>
          </a:xfrm>
          <a:prstGeom prst="triangle">
            <a:avLst/>
          </a:prstGeom>
          <a:solidFill>
            <a:srgbClr val="FDB315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277916" y="621234"/>
            <a:ext cx="659290" cy="216000"/>
          </a:xfrm>
          <a:prstGeom prst="roundRect">
            <a:avLst/>
          </a:prstGeom>
          <a:solidFill>
            <a:srgbClr val="10746F"/>
          </a:solidFill>
          <a:ln w="9525" cmpd="sng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u-ZA" sz="7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Cha,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u-ZA" sz="7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anginandaba</a:t>
            </a:r>
          </a:p>
        </p:txBody>
      </p:sp>
      <p:sp>
        <p:nvSpPr>
          <p:cNvPr id="20" name="Rounded Rectangle 7">
            <a:extLst>
              <a:ext uri="{FF2B5EF4-FFF2-40B4-BE49-F238E27FC236}">
                <a16:creationId xmlns:a16="http://schemas.microsoft.com/office/drawing/2014/main" id="{ECD86795-32C6-F4D4-CB50-06EF1B61B351}"/>
              </a:ext>
            </a:extLst>
          </p:cNvPr>
          <p:cNvSpPr/>
          <p:nvPr/>
        </p:nvSpPr>
        <p:spPr>
          <a:xfrm>
            <a:off x="67249" y="1464604"/>
            <a:ext cx="2323899" cy="279194"/>
          </a:xfrm>
          <a:prstGeom prst="roundRect">
            <a:avLst/>
          </a:prstGeom>
          <a:solidFill>
            <a:schemeClr val="bg1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45720" rIns="21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0" lang="zu-ZA" sz="800" b="0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Isiginesha yami</a:t>
            </a:r>
            <a:r>
              <a:rPr lang="en-ZA" sz="800" dirty="0">
                <a:solidFill>
                  <a:srgbClr val="6A757F"/>
                </a:solidFill>
              </a:rPr>
              <a:t>: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CEC9E236-A6CE-B1DE-97E9-7A0A050D252D}"/>
              </a:ext>
            </a:extLst>
          </p:cNvPr>
          <p:cNvSpPr/>
          <p:nvPr/>
        </p:nvSpPr>
        <p:spPr>
          <a:xfrm>
            <a:off x="2412132" y="1462561"/>
            <a:ext cx="748186" cy="281237"/>
          </a:xfrm>
          <a:prstGeom prst="roundRect">
            <a:avLst/>
          </a:prstGeom>
          <a:solidFill>
            <a:schemeClr val="bg1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C0F78E7-05E8-A39B-EEEF-48E9273E15F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84140" y="1492744"/>
            <a:ext cx="611932" cy="220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84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75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-3331368" y="-252730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4" progId="TCLayout.ActiveDocument.1">
                  <p:embed/>
                </p:oleObj>
              </mc:Choice>
              <mc:Fallback>
                <p:oleObj name="think-cell Slide" r:id="rId4" imgW="395" imgH="394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3331368" y="-252730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2B2FF80-D4C4-41C0-835E-C368BF8868DD}"/>
              </a:ext>
            </a:extLst>
          </p:cNvPr>
          <p:cNvSpPr/>
          <p:nvPr/>
        </p:nvSpPr>
        <p:spPr>
          <a:xfrm>
            <a:off x="1637005" y="252040"/>
            <a:ext cx="1603084" cy="1512168"/>
          </a:xfrm>
          <a:prstGeom prst="roundRect">
            <a:avLst/>
          </a:prstGeom>
          <a:solidFill>
            <a:schemeClr val="bg1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78" r="949" b="48138"/>
          <a:stretch/>
        </p:blipFill>
        <p:spPr>
          <a:xfrm>
            <a:off x="-11141" y="0"/>
            <a:ext cx="1836716" cy="486508"/>
          </a:xfrm>
          <a:prstGeom prst="rect">
            <a:avLst/>
          </a:prstGeom>
        </p:spPr>
      </p:pic>
      <p:sp>
        <p:nvSpPr>
          <p:cNvPr id="55" name="Rounded Rectangle 54"/>
          <p:cNvSpPr/>
          <p:nvPr/>
        </p:nvSpPr>
        <p:spPr>
          <a:xfrm>
            <a:off x="27798" y="1153988"/>
            <a:ext cx="1578146" cy="278275"/>
          </a:xfrm>
          <a:prstGeom prst="roundRect">
            <a:avLst/>
          </a:prstGeom>
          <a:solidFill>
            <a:schemeClr val="bg1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u-ZA" sz="800" b="0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3. </a:t>
            </a:r>
            <a:r>
              <a:rPr kumimoji="0" lang="zu-ZA" sz="700" b="0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Yidla </a:t>
            </a:r>
            <a:r>
              <a:rPr kumimoji="0" lang="zu-ZA" sz="700" b="1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ibhulekifasi elinomsoco</a:t>
            </a:r>
            <a:r>
              <a:rPr kumimoji="0" lang="zu-ZA" sz="700" b="0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u-ZA" sz="700" b="0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ngosuku lokusoka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29397" y="1491200"/>
            <a:ext cx="1583105" cy="261826"/>
          </a:xfrm>
          <a:prstGeom prst="roundRect">
            <a:avLst/>
          </a:prstGeom>
          <a:solidFill>
            <a:schemeClr val="bg1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u-ZA" sz="700" b="0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4. </a:t>
            </a:r>
            <a:r>
              <a:rPr kumimoji="0" lang="zu-ZA" sz="700" b="1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Buyela emtholampilo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u-ZA" sz="700" b="0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izinsuku ezi-</a:t>
            </a:r>
            <a:r>
              <a:rPr kumimoji="0" lang="zu-ZA" sz="700" b="1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zu-ZA" sz="700" b="0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kamuva uyohlolwa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27468" y="525944"/>
            <a:ext cx="1575018" cy="255086"/>
          </a:xfrm>
          <a:prstGeom prst="roundRect">
            <a:avLst/>
          </a:prstGeom>
          <a:solidFill>
            <a:schemeClr val="bg1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u-ZA" sz="700" b="0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1. </a:t>
            </a:r>
            <a:r>
              <a:rPr kumimoji="0" lang="zu-ZA" sz="700" b="1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Yenza i-aphoyintimenti</a:t>
            </a:r>
            <a:r>
              <a:rPr kumimoji="0" lang="zu-ZA" sz="700" b="0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br>
              <a:rPr kumimoji="0" lang="zu-ZA" sz="700" b="0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zu-ZA" sz="700" b="0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e-VMMC Clinic namuhla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1429918" y="1224341"/>
            <a:ext cx="135781" cy="135781"/>
          </a:xfrm>
          <a:prstGeom prst="roundRect">
            <a:avLst/>
          </a:prstGeom>
          <a:noFill/>
          <a:ln w="9525" cmpd="sng">
            <a:solidFill>
              <a:srgbClr val="6A757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1429918" y="1554222"/>
            <a:ext cx="135781" cy="135781"/>
          </a:xfrm>
          <a:prstGeom prst="roundRect">
            <a:avLst/>
          </a:prstGeom>
          <a:noFill/>
          <a:ln w="9525" cmpd="sng">
            <a:solidFill>
              <a:srgbClr val="6A757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1429918" y="580439"/>
            <a:ext cx="135781" cy="135781"/>
          </a:xfrm>
          <a:prstGeom prst="roundRect">
            <a:avLst/>
          </a:prstGeom>
          <a:noFill/>
          <a:ln w="9525" cmpd="sng">
            <a:solidFill>
              <a:srgbClr val="6A757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67" name="Picture 6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65987">
            <a:off x="1304490" y="555920"/>
            <a:ext cx="165167" cy="178380"/>
          </a:xfrm>
          <a:prstGeom prst="rect">
            <a:avLst/>
          </a:prstGeom>
        </p:spPr>
      </p:pic>
      <p:sp>
        <p:nvSpPr>
          <p:cNvPr id="9" name="Flowchart: Document 8">
            <a:extLst>
              <a:ext uri="{FF2B5EF4-FFF2-40B4-BE49-F238E27FC236}">
                <a16:creationId xmlns:a16="http://schemas.microsoft.com/office/drawing/2014/main" id="{73873F88-C62D-475D-91A8-3E6240388AA6}"/>
              </a:ext>
            </a:extLst>
          </p:cNvPr>
          <p:cNvSpPr/>
          <p:nvPr/>
        </p:nvSpPr>
        <p:spPr>
          <a:xfrm>
            <a:off x="1632034" y="-1972"/>
            <a:ext cx="1608054" cy="606550"/>
          </a:xfrm>
          <a:prstGeom prst="flowChartDocument">
            <a:avLst/>
          </a:prstGeom>
          <a:solidFill>
            <a:srgbClr val="FFC000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541758" y="44664"/>
            <a:ext cx="1773398" cy="453525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u-ZA" sz="1100" b="1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Ungaphuthelwa </a:t>
            </a:r>
            <a:r>
              <a:rPr kumimoji="0" lang="zu-ZA" sz="1100" b="1" i="0" u="none" strike="noStrike" kern="1200" cap="none" spc="0" normalizeH="0" baseline="0" noProof="0" dirty="0">
                <a:ln>
                  <a:noFill/>
                </a:ln>
                <a:solidFill>
                  <a:srgbClr val="10746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YIZINZUZO </a:t>
            </a:r>
            <a:r>
              <a:rPr kumimoji="0" lang="zu-ZA" sz="1100" b="1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ze-MMC</a:t>
            </a:r>
          </a:p>
        </p:txBody>
      </p: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1619745" y="0"/>
            <a:ext cx="0" cy="1800225"/>
          </a:xfrm>
          <a:prstGeom prst="line">
            <a:avLst/>
          </a:prstGeom>
          <a:ln w="28575">
            <a:solidFill>
              <a:srgbClr val="6A757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8">
            <a:extLst>
              <a:ext uri="{FF2B5EF4-FFF2-40B4-BE49-F238E27FC236}">
                <a16:creationId xmlns:a16="http://schemas.microsoft.com/office/drawing/2014/main" id="{370A003F-A21C-4233-8660-6A3672FD5CF5}"/>
              </a:ext>
            </a:extLst>
          </p:cNvPr>
          <p:cNvSpPr/>
          <p:nvPr/>
        </p:nvSpPr>
        <p:spPr>
          <a:xfrm>
            <a:off x="27468" y="839966"/>
            <a:ext cx="1575018" cy="255086"/>
          </a:xfrm>
          <a:prstGeom prst="roundRect">
            <a:avLst/>
          </a:prstGeom>
          <a:solidFill>
            <a:schemeClr val="bg1"/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u-ZA" sz="700" b="0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2. Thatha </a:t>
            </a:r>
            <a:r>
              <a:rPr kumimoji="0" lang="zu-ZA" sz="700" b="1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i-off emsebenzini</a:t>
            </a:r>
            <a:br>
              <a:rPr kumimoji="0" lang="zu-ZA" sz="700" b="0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zu-ZA" sz="700" b="0" i="0" u="none" strike="noStrike" kern="1200" cap="none" spc="0" normalizeH="0" baseline="0" noProof="0" dirty="0">
                <a:ln>
                  <a:noFill/>
                </a:ln>
                <a:solidFill>
                  <a:srgbClr val="6A75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ngosuku lokusoka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85F84B2-8A0F-4957-9107-A4BC594A1F7C}"/>
              </a:ext>
            </a:extLst>
          </p:cNvPr>
          <p:cNvSpPr/>
          <p:nvPr/>
        </p:nvSpPr>
        <p:spPr>
          <a:xfrm>
            <a:off x="-12129" y="-1706"/>
            <a:ext cx="1622973" cy="489557"/>
          </a:xfrm>
          <a:prstGeom prst="rect">
            <a:avLst/>
          </a:prstGeom>
          <a:solidFill>
            <a:schemeClr val="bg1">
              <a:alpha val="49000"/>
            </a:schemeClr>
          </a:solidFill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8" name="Rounded Rectangle 55">
            <a:extLst>
              <a:ext uri="{FF2B5EF4-FFF2-40B4-BE49-F238E27FC236}">
                <a16:creationId xmlns:a16="http://schemas.microsoft.com/office/drawing/2014/main" id="{89E9F8CE-9C1B-4FF8-BF67-A72050DCCBA9}"/>
              </a:ext>
            </a:extLst>
          </p:cNvPr>
          <p:cNvSpPr/>
          <p:nvPr/>
        </p:nvSpPr>
        <p:spPr>
          <a:xfrm>
            <a:off x="1429918" y="896846"/>
            <a:ext cx="135781" cy="135781"/>
          </a:xfrm>
          <a:prstGeom prst="roundRect">
            <a:avLst/>
          </a:prstGeom>
          <a:noFill/>
          <a:ln w="9525" cmpd="sng">
            <a:solidFill>
              <a:srgbClr val="6A757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-33319" y="-5208"/>
            <a:ext cx="1680836" cy="501584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u-ZA" sz="11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IZINTO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u-ZA" sz="11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OKUFANELE UZENZE: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A787C5C-8ECA-459E-BDF4-A32F2594933B}"/>
              </a:ext>
            </a:extLst>
          </p:cNvPr>
          <p:cNvSpPr/>
          <p:nvPr/>
        </p:nvSpPr>
        <p:spPr>
          <a:xfrm>
            <a:off x="1883111" y="612371"/>
            <a:ext cx="469224" cy="135920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u-ZA" sz="5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Iphephile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86300753-DD9B-43D1-9C9B-D326CA9F2D9E}"/>
              </a:ext>
            </a:extLst>
          </p:cNvPr>
          <p:cNvSpPr/>
          <p:nvPr/>
        </p:nvSpPr>
        <p:spPr>
          <a:xfrm>
            <a:off x="2596766" y="612371"/>
            <a:ext cx="528510" cy="135920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u-ZA" sz="5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Iyashesha</a:t>
            </a:r>
            <a:r>
              <a:rPr kumimoji="0" lang="zu-ZA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zu-ZA" sz="6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B8D9FC5-FC66-46F4-850B-C06D07B9BCE4}"/>
              </a:ext>
            </a:extLst>
          </p:cNvPr>
          <p:cNvSpPr/>
          <p:nvPr/>
        </p:nvSpPr>
        <p:spPr>
          <a:xfrm>
            <a:off x="1882387" y="814310"/>
            <a:ext cx="462516" cy="135920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u-ZA" sz="5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Imahhala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66636589-D25E-4C8C-ABF5-208C58EC33A4}"/>
              </a:ext>
            </a:extLst>
          </p:cNvPr>
          <p:cNvSpPr/>
          <p:nvPr/>
        </p:nvSpPr>
        <p:spPr>
          <a:xfrm>
            <a:off x="2603702" y="814310"/>
            <a:ext cx="600518" cy="141134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u-ZA" sz="5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Yenziwa kanye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0D8A0790-D97B-4724-867D-1BAB95E53FD6}"/>
              </a:ext>
            </a:extLst>
          </p:cNvPr>
          <p:cNvSpPr/>
          <p:nvPr/>
        </p:nvSpPr>
        <p:spPr>
          <a:xfrm>
            <a:off x="1885283" y="1002694"/>
            <a:ext cx="1311302" cy="188903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u-ZA" sz="5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Inciphisa izingcuphe ze-HIV, ama-STI nomdlavuza womlomo wesibeletho kuphathina wakho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E9F6CB42-CAFD-48AF-980E-63B97E1150A3}"/>
              </a:ext>
            </a:extLst>
          </p:cNvPr>
          <p:cNvSpPr/>
          <p:nvPr/>
        </p:nvSpPr>
        <p:spPr>
          <a:xfrm>
            <a:off x="1882412" y="1204325"/>
            <a:ext cx="1311302" cy="188903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u-ZA" sz="5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Ithuthukisa ezocansi</a:t>
            </a:r>
          </a:p>
        </p:txBody>
      </p:sp>
      <p:pic>
        <p:nvPicPr>
          <p:cNvPr id="122" name="Picture 121">
            <a:extLst>
              <a:ext uri="{FF2B5EF4-FFF2-40B4-BE49-F238E27FC236}">
                <a16:creationId xmlns:a16="http://schemas.microsoft.com/office/drawing/2014/main" id="{7147E1DF-DAB3-4765-B356-9369D81528D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228" y="9399491"/>
            <a:ext cx="153095" cy="153095"/>
          </a:xfrm>
          <a:prstGeom prst="rect">
            <a:avLst/>
          </a:prstGeom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8CA05B1-A7DB-4D07-A0C5-FE1C4E811E2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22822" y="1489319"/>
            <a:ext cx="1187448" cy="230273"/>
          </a:xfrm>
          <a:prstGeom prst="rect">
            <a:avLst/>
          </a:prstGeom>
        </p:spPr>
      </p:pic>
      <p:pic>
        <p:nvPicPr>
          <p:cNvPr id="8" name="Graphic 7" descr="Water">
            <a:extLst>
              <a:ext uri="{FF2B5EF4-FFF2-40B4-BE49-F238E27FC236}">
                <a16:creationId xmlns:a16="http://schemas.microsoft.com/office/drawing/2014/main" id="{D38AD430-B70A-4406-BECF-5AFCB5CF0F7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0800000">
            <a:off x="2098773" y="1547657"/>
            <a:ext cx="120612" cy="120612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5AE5C1A2-05CA-44C7-BB3F-50DDC6BB4F60}"/>
              </a:ext>
            </a:extLst>
          </p:cNvPr>
          <p:cNvSpPr/>
          <p:nvPr/>
        </p:nvSpPr>
        <p:spPr>
          <a:xfrm>
            <a:off x="1852589" y="1401319"/>
            <a:ext cx="1287398" cy="102249"/>
          </a:xfrm>
          <a:prstGeom prst="rect">
            <a:avLst/>
          </a:prstGeom>
          <a:noFill/>
          <a:ln w="9525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u-ZA" sz="400" b="1" i="0" u="none" strike="noStrike" kern="1200" cap="none" spc="0" normalizeH="0" baseline="0" noProof="0" dirty="0">
                <a:ln>
                  <a:noFill/>
                </a:ln>
                <a:solidFill>
                  <a:srgbClr val="10746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Isikali sezinhlungu soSuku 1-3 ngemuva kokuhlinzwa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C58DFD7C-70AC-43A1-A818-EE5CC39235A5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l="11099"/>
          <a:stretch/>
        </p:blipFill>
        <p:spPr>
          <a:xfrm>
            <a:off x="1772585" y="1410959"/>
            <a:ext cx="177664" cy="253195"/>
          </a:xfrm>
          <a:prstGeom prst="rect">
            <a:avLst/>
          </a:prstGeom>
        </p:spPr>
      </p:pic>
      <p:sp>
        <p:nvSpPr>
          <p:cNvPr id="36" name="Graphic 11" descr="Checkmark">
            <a:extLst>
              <a:ext uri="{FF2B5EF4-FFF2-40B4-BE49-F238E27FC236}">
                <a16:creationId xmlns:a16="http://schemas.microsoft.com/office/drawing/2014/main" id="{7DDB4D03-A9A1-C8A6-F660-6577EE79738F}"/>
              </a:ext>
            </a:extLst>
          </p:cNvPr>
          <p:cNvSpPr/>
          <p:nvPr/>
        </p:nvSpPr>
        <p:spPr>
          <a:xfrm>
            <a:off x="1737460" y="628390"/>
            <a:ext cx="181819" cy="127706"/>
          </a:xfrm>
          <a:custGeom>
            <a:avLst/>
            <a:gdLst>
              <a:gd name="connsiteX0" fmla="*/ 165880 w 181819"/>
              <a:gd name="connsiteY0" fmla="*/ 0 h 127706"/>
              <a:gd name="connsiteX1" fmla="*/ 65132 w 181819"/>
              <a:gd name="connsiteY1" fmla="*/ 95239 h 127706"/>
              <a:gd name="connsiteX2" fmla="*/ 16726 w 181819"/>
              <a:gd name="connsiteY2" fmla="*/ 45652 h 127706"/>
              <a:gd name="connsiteX3" fmla="*/ 0 w 181819"/>
              <a:gd name="connsiteY3" fmla="*/ 61590 h 127706"/>
              <a:gd name="connsiteX4" fmla="*/ 64345 w 181819"/>
              <a:gd name="connsiteY4" fmla="*/ 127706 h 127706"/>
              <a:gd name="connsiteX5" fmla="*/ 81268 w 181819"/>
              <a:gd name="connsiteY5" fmla="*/ 111964 h 127706"/>
              <a:gd name="connsiteX6" fmla="*/ 181819 w 181819"/>
              <a:gd name="connsiteY6" fmla="*/ 16529 h 127706"/>
              <a:gd name="connsiteX7" fmla="*/ 165880 w 181819"/>
              <a:gd name="connsiteY7" fmla="*/ 0 h 12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1819" h="127706" fill="none" extrusionOk="0">
                <a:moveTo>
                  <a:pt x="165880" y="0"/>
                </a:moveTo>
                <a:cubicBezTo>
                  <a:pt x="133809" y="33612"/>
                  <a:pt x="85974" y="73743"/>
                  <a:pt x="65132" y="95239"/>
                </a:cubicBezTo>
                <a:cubicBezTo>
                  <a:pt x="43261" y="73908"/>
                  <a:pt x="32634" y="57338"/>
                  <a:pt x="16726" y="45652"/>
                </a:cubicBezTo>
                <a:cubicBezTo>
                  <a:pt x="9316" y="52828"/>
                  <a:pt x="4249" y="58201"/>
                  <a:pt x="0" y="61590"/>
                </a:cubicBezTo>
                <a:cubicBezTo>
                  <a:pt x="33866" y="91509"/>
                  <a:pt x="33030" y="98840"/>
                  <a:pt x="64345" y="127706"/>
                </a:cubicBezTo>
                <a:cubicBezTo>
                  <a:pt x="68859" y="124034"/>
                  <a:pt x="75940" y="117996"/>
                  <a:pt x="81268" y="111964"/>
                </a:cubicBezTo>
                <a:cubicBezTo>
                  <a:pt x="101835" y="88853"/>
                  <a:pt x="154950" y="38552"/>
                  <a:pt x="181819" y="16529"/>
                </a:cubicBezTo>
                <a:cubicBezTo>
                  <a:pt x="177955" y="13799"/>
                  <a:pt x="172229" y="7406"/>
                  <a:pt x="165880" y="0"/>
                </a:cubicBezTo>
                <a:close/>
              </a:path>
              <a:path w="181819" h="127706" stroke="0" extrusionOk="0">
                <a:moveTo>
                  <a:pt x="165880" y="0"/>
                </a:moveTo>
                <a:cubicBezTo>
                  <a:pt x="129810" y="40978"/>
                  <a:pt x="103788" y="57606"/>
                  <a:pt x="65132" y="95239"/>
                </a:cubicBezTo>
                <a:cubicBezTo>
                  <a:pt x="47569" y="77122"/>
                  <a:pt x="28054" y="57859"/>
                  <a:pt x="16726" y="45652"/>
                </a:cubicBezTo>
                <a:cubicBezTo>
                  <a:pt x="9745" y="51370"/>
                  <a:pt x="4932" y="58191"/>
                  <a:pt x="0" y="61590"/>
                </a:cubicBezTo>
                <a:cubicBezTo>
                  <a:pt x="18114" y="83752"/>
                  <a:pt x="43416" y="102472"/>
                  <a:pt x="64345" y="127706"/>
                </a:cubicBezTo>
                <a:cubicBezTo>
                  <a:pt x="71577" y="121187"/>
                  <a:pt x="78554" y="115908"/>
                  <a:pt x="81268" y="111964"/>
                </a:cubicBezTo>
                <a:cubicBezTo>
                  <a:pt x="130605" y="68474"/>
                  <a:pt x="135930" y="57560"/>
                  <a:pt x="181819" y="16529"/>
                </a:cubicBezTo>
                <a:cubicBezTo>
                  <a:pt x="174130" y="9908"/>
                  <a:pt x="174249" y="7186"/>
                  <a:pt x="16588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1885" cap="flat">
            <a:solidFill>
              <a:schemeClr val="tx1">
                <a:lumMod val="65000"/>
                <a:lumOff val="35000"/>
              </a:schemeClr>
            </a:solidFill>
            <a:prstDash val="solid"/>
            <a:miter/>
            <a:extLst>
              <a:ext uri="{C807C97D-BFC1-408E-A445-0C87EB9F89A2}">
                <ask:lineSketchStyleProps xmlns:ask="http://schemas.microsoft.com/office/drawing/2018/sketchyshapes" sd="2597887091">
                  <a:custGeom>
                    <a:avLst/>
                    <a:gdLst>
                      <a:gd name="connsiteX0" fmla="*/ 165880 w 181819"/>
                      <a:gd name="connsiteY0" fmla="*/ 0 h 127706"/>
                      <a:gd name="connsiteX1" fmla="*/ 65132 w 181819"/>
                      <a:gd name="connsiteY1" fmla="*/ 95239 h 127706"/>
                      <a:gd name="connsiteX2" fmla="*/ 16726 w 181819"/>
                      <a:gd name="connsiteY2" fmla="*/ 45652 h 127706"/>
                      <a:gd name="connsiteX3" fmla="*/ 0 w 181819"/>
                      <a:gd name="connsiteY3" fmla="*/ 61590 h 127706"/>
                      <a:gd name="connsiteX4" fmla="*/ 64345 w 181819"/>
                      <a:gd name="connsiteY4" fmla="*/ 127706 h 127706"/>
                      <a:gd name="connsiteX5" fmla="*/ 81268 w 181819"/>
                      <a:gd name="connsiteY5" fmla="*/ 111964 h 127706"/>
                      <a:gd name="connsiteX6" fmla="*/ 181819 w 181819"/>
                      <a:gd name="connsiteY6" fmla="*/ 16529 h 127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1819" h="127706">
                        <a:moveTo>
                          <a:pt x="165880" y="0"/>
                        </a:moveTo>
                        <a:lnTo>
                          <a:pt x="65132" y="95239"/>
                        </a:lnTo>
                        <a:lnTo>
                          <a:pt x="16726" y="45652"/>
                        </a:lnTo>
                        <a:lnTo>
                          <a:pt x="0" y="61590"/>
                        </a:lnTo>
                        <a:lnTo>
                          <a:pt x="64345" y="127706"/>
                        </a:lnTo>
                        <a:lnTo>
                          <a:pt x="81268" y="111964"/>
                        </a:lnTo>
                        <a:lnTo>
                          <a:pt x="181819" y="16529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txBody>
          <a:bodyPr rtlCol="0" anchor="ctr"/>
          <a:lstStyle/>
          <a:p>
            <a:endParaRPr lang="en-ZA"/>
          </a:p>
        </p:txBody>
      </p:sp>
      <p:sp>
        <p:nvSpPr>
          <p:cNvPr id="37" name="Graphic 11" descr="Checkmark">
            <a:extLst>
              <a:ext uri="{FF2B5EF4-FFF2-40B4-BE49-F238E27FC236}">
                <a16:creationId xmlns:a16="http://schemas.microsoft.com/office/drawing/2014/main" id="{649C8977-8D56-84D4-1ABF-27B5ADEF3E1C}"/>
              </a:ext>
            </a:extLst>
          </p:cNvPr>
          <p:cNvSpPr/>
          <p:nvPr/>
        </p:nvSpPr>
        <p:spPr>
          <a:xfrm>
            <a:off x="1738884" y="824433"/>
            <a:ext cx="181819" cy="127706"/>
          </a:xfrm>
          <a:custGeom>
            <a:avLst/>
            <a:gdLst>
              <a:gd name="connsiteX0" fmla="*/ 165880 w 181819"/>
              <a:gd name="connsiteY0" fmla="*/ 0 h 127706"/>
              <a:gd name="connsiteX1" fmla="*/ 65132 w 181819"/>
              <a:gd name="connsiteY1" fmla="*/ 95239 h 127706"/>
              <a:gd name="connsiteX2" fmla="*/ 16726 w 181819"/>
              <a:gd name="connsiteY2" fmla="*/ 45652 h 127706"/>
              <a:gd name="connsiteX3" fmla="*/ 0 w 181819"/>
              <a:gd name="connsiteY3" fmla="*/ 61590 h 127706"/>
              <a:gd name="connsiteX4" fmla="*/ 64345 w 181819"/>
              <a:gd name="connsiteY4" fmla="*/ 127706 h 127706"/>
              <a:gd name="connsiteX5" fmla="*/ 81268 w 181819"/>
              <a:gd name="connsiteY5" fmla="*/ 111964 h 127706"/>
              <a:gd name="connsiteX6" fmla="*/ 181819 w 181819"/>
              <a:gd name="connsiteY6" fmla="*/ 16529 h 127706"/>
              <a:gd name="connsiteX7" fmla="*/ 165880 w 181819"/>
              <a:gd name="connsiteY7" fmla="*/ 0 h 12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1819" h="127706" fill="none" extrusionOk="0">
                <a:moveTo>
                  <a:pt x="165880" y="0"/>
                </a:moveTo>
                <a:cubicBezTo>
                  <a:pt x="133809" y="33612"/>
                  <a:pt x="85974" y="73743"/>
                  <a:pt x="65132" y="95239"/>
                </a:cubicBezTo>
                <a:cubicBezTo>
                  <a:pt x="43261" y="73908"/>
                  <a:pt x="32634" y="57338"/>
                  <a:pt x="16726" y="45652"/>
                </a:cubicBezTo>
                <a:cubicBezTo>
                  <a:pt x="9316" y="52828"/>
                  <a:pt x="4249" y="58201"/>
                  <a:pt x="0" y="61590"/>
                </a:cubicBezTo>
                <a:cubicBezTo>
                  <a:pt x="33866" y="91509"/>
                  <a:pt x="33030" y="98840"/>
                  <a:pt x="64345" y="127706"/>
                </a:cubicBezTo>
                <a:cubicBezTo>
                  <a:pt x="68859" y="124034"/>
                  <a:pt x="75940" y="117996"/>
                  <a:pt x="81268" y="111964"/>
                </a:cubicBezTo>
                <a:cubicBezTo>
                  <a:pt x="101835" y="88853"/>
                  <a:pt x="154950" y="38552"/>
                  <a:pt x="181819" y="16529"/>
                </a:cubicBezTo>
                <a:cubicBezTo>
                  <a:pt x="177955" y="13799"/>
                  <a:pt x="172229" y="7406"/>
                  <a:pt x="165880" y="0"/>
                </a:cubicBezTo>
                <a:close/>
              </a:path>
              <a:path w="181819" h="127706" stroke="0" extrusionOk="0">
                <a:moveTo>
                  <a:pt x="165880" y="0"/>
                </a:moveTo>
                <a:cubicBezTo>
                  <a:pt x="129810" y="40978"/>
                  <a:pt x="103788" y="57606"/>
                  <a:pt x="65132" y="95239"/>
                </a:cubicBezTo>
                <a:cubicBezTo>
                  <a:pt x="47569" y="77122"/>
                  <a:pt x="28054" y="57859"/>
                  <a:pt x="16726" y="45652"/>
                </a:cubicBezTo>
                <a:cubicBezTo>
                  <a:pt x="9745" y="51370"/>
                  <a:pt x="4932" y="58191"/>
                  <a:pt x="0" y="61590"/>
                </a:cubicBezTo>
                <a:cubicBezTo>
                  <a:pt x="18114" y="83752"/>
                  <a:pt x="43416" y="102472"/>
                  <a:pt x="64345" y="127706"/>
                </a:cubicBezTo>
                <a:cubicBezTo>
                  <a:pt x="71577" y="121187"/>
                  <a:pt x="78554" y="115908"/>
                  <a:pt x="81268" y="111964"/>
                </a:cubicBezTo>
                <a:cubicBezTo>
                  <a:pt x="130605" y="68474"/>
                  <a:pt x="135930" y="57560"/>
                  <a:pt x="181819" y="16529"/>
                </a:cubicBezTo>
                <a:cubicBezTo>
                  <a:pt x="174130" y="9908"/>
                  <a:pt x="174249" y="7186"/>
                  <a:pt x="16588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1885" cap="flat">
            <a:solidFill>
              <a:schemeClr val="tx1">
                <a:lumMod val="65000"/>
                <a:lumOff val="35000"/>
              </a:schemeClr>
            </a:solidFill>
            <a:prstDash val="solid"/>
            <a:miter/>
            <a:extLst>
              <a:ext uri="{C807C97D-BFC1-408E-A445-0C87EB9F89A2}">
                <ask:lineSketchStyleProps xmlns:ask="http://schemas.microsoft.com/office/drawing/2018/sketchyshapes" sd="2597887091">
                  <a:custGeom>
                    <a:avLst/>
                    <a:gdLst>
                      <a:gd name="connsiteX0" fmla="*/ 165880 w 181819"/>
                      <a:gd name="connsiteY0" fmla="*/ 0 h 127706"/>
                      <a:gd name="connsiteX1" fmla="*/ 65132 w 181819"/>
                      <a:gd name="connsiteY1" fmla="*/ 95239 h 127706"/>
                      <a:gd name="connsiteX2" fmla="*/ 16726 w 181819"/>
                      <a:gd name="connsiteY2" fmla="*/ 45652 h 127706"/>
                      <a:gd name="connsiteX3" fmla="*/ 0 w 181819"/>
                      <a:gd name="connsiteY3" fmla="*/ 61590 h 127706"/>
                      <a:gd name="connsiteX4" fmla="*/ 64345 w 181819"/>
                      <a:gd name="connsiteY4" fmla="*/ 127706 h 127706"/>
                      <a:gd name="connsiteX5" fmla="*/ 81268 w 181819"/>
                      <a:gd name="connsiteY5" fmla="*/ 111964 h 127706"/>
                      <a:gd name="connsiteX6" fmla="*/ 181819 w 181819"/>
                      <a:gd name="connsiteY6" fmla="*/ 16529 h 127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1819" h="127706">
                        <a:moveTo>
                          <a:pt x="165880" y="0"/>
                        </a:moveTo>
                        <a:lnTo>
                          <a:pt x="65132" y="95239"/>
                        </a:lnTo>
                        <a:lnTo>
                          <a:pt x="16726" y="45652"/>
                        </a:lnTo>
                        <a:lnTo>
                          <a:pt x="0" y="61590"/>
                        </a:lnTo>
                        <a:lnTo>
                          <a:pt x="64345" y="127706"/>
                        </a:lnTo>
                        <a:lnTo>
                          <a:pt x="81268" y="111964"/>
                        </a:lnTo>
                        <a:lnTo>
                          <a:pt x="181819" y="16529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txBody>
          <a:bodyPr rtlCol="0" anchor="ctr"/>
          <a:lstStyle/>
          <a:p>
            <a:endParaRPr lang="en-ZA"/>
          </a:p>
        </p:txBody>
      </p:sp>
      <p:sp>
        <p:nvSpPr>
          <p:cNvPr id="38" name="Graphic 11" descr="Checkmark">
            <a:extLst>
              <a:ext uri="{FF2B5EF4-FFF2-40B4-BE49-F238E27FC236}">
                <a16:creationId xmlns:a16="http://schemas.microsoft.com/office/drawing/2014/main" id="{447A142F-452F-A76B-51A5-D90135F96273}"/>
              </a:ext>
            </a:extLst>
          </p:cNvPr>
          <p:cNvSpPr/>
          <p:nvPr/>
        </p:nvSpPr>
        <p:spPr>
          <a:xfrm>
            <a:off x="1745127" y="1039872"/>
            <a:ext cx="181819" cy="127706"/>
          </a:xfrm>
          <a:custGeom>
            <a:avLst/>
            <a:gdLst>
              <a:gd name="connsiteX0" fmla="*/ 165880 w 181819"/>
              <a:gd name="connsiteY0" fmla="*/ 0 h 127706"/>
              <a:gd name="connsiteX1" fmla="*/ 65132 w 181819"/>
              <a:gd name="connsiteY1" fmla="*/ 95239 h 127706"/>
              <a:gd name="connsiteX2" fmla="*/ 16726 w 181819"/>
              <a:gd name="connsiteY2" fmla="*/ 45652 h 127706"/>
              <a:gd name="connsiteX3" fmla="*/ 0 w 181819"/>
              <a:gd name="connsiteY3" fmla="*/ 61590 h 127706"/>
              <a:gd name="connsiteX4" fmla="*/ 64345 w 181819"/>
              <a:gd name="connsiteY4" fmla="*/ 127706 h 127706"/>
              <a:gd name="connsiteX5" fmla="*/ 81268 w 181819"/>
              <a:gd name="connsiteY5" fmla="*/ 111964 h 127706"/>
              <a:gd name="connsiteX6" fmla="*/ 181819 w 181819"/>
              <a:gd name="connsiteY6" fmla="*/ 16529 h 127706"/>
              <a:gd name="connsiteX7" fmla="*/ 165880 w 181819"/>
              <a:gd name="connsiteY7" fmla="*/ 0 h 12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1819" h="127706" fill="none" extrusionOk="0">
                <a:moveTo>
                  <a:pt x="165880" y="0"/>
                </a:moveTo>
                <a:cubicBezTo>
                  <a:pt x="133809" y="33612"/>
                  <a:pt x="85974" y="73743"/>
                  <a:pt x="65132" y="95239"/>
                </a:cubicBezTo>
                <a:cubicBezTo>
                  <a:pt x="43261" y="73908"/>
                  <a:pt x="32634" y="57338"/>
                  <a:pt x="16726" y="45652"/>
                </a:cubicBezTo>
                <a:cubicBezTo>
                  <a:pt x="9316" y="52828"/>
                  <a:pt x="4249" y="58201"/>
                  <a:pt x="0" y="61590"/>
                </a:cubicBezTo>
                <a:cubicBezTo>
                  <a:pt x="33866" y="91509"/>
                  <a:pt x="33030" y="98840"/>
                  <a:pt x="64345" y="127706"/>
                </a:cubicBezTo>
                <a:cubicBezTo>
                  <a:pt x="68859" y="124034"/>
                  <a:pt x="75940" y="117996"/>
                  <a:pt x="81268" y="111964"/>
                </a:cubicBezTo>
                <a:cubicBezTo>
                  <a:pt x="101835" y="88853"/>
                  <a:pt x="154950" y="38552"/>
                  <a:pt x="181819" y="16529"/>
                </a:cubicBezTo>
                <a:cubicBezTo>
                  <a:pt x="177955" y="13799"/>
                  <a:pt x="172229" y="7406"/>
                  <a:pt x="165880" y="0"/>
                </a:cubicBezTo>
                <a:close/>
              </a:path>
              <a:path w="181819" h="127706" stroke="0" extrusionOk="0">
                <a:moveTo>
                  <a:pt x="165880" y="0"/>
                </a:moveTo>
                <a:cubicBezTo>
                  <a:pt x="129810" y="40978"/>
                  <a:pt x="103788" y="57606"/>
                  <a:pt x="65132" y="95239"/>
                </a:cubicBezTo>
                <a:cubicBezTo>
                  <a:pt x="47569" y="77122"/>
                  <a:pt x="28054" y="57859"/>
                  <a:pt x="16726" y="45652"/>
                </a:cubicBezTo>
                <a:cubicBezTo>
                  <a:pt x="9745" y="51370"/>
                  <a:pt x="4932" y="58191"/>
                  <a:pt x="0" y="61590"/>
                </a:cubicBezTo>
                <a:cubicBezTo>
                  <a:pt x="18114" y="83752"/>
                  <a:pt x="43416" y="102472"/>
                  <a:pt x="64345" y="127706"/>
                </a:cubicBezTo>
                <a:cubicBezTo>
                  <a:pt x="71577" y="121187"/>
                  <a:pt x="78554" y="115908"/>
                  <a:pt x="81268" y="111964"/>
                </a:cubicBezTo>
                <a:cubicBezTo>
                  <a:pt x="130605" y="68474"/>
                  <a:pt x="135930" y="57560"/>
                  <a:pt x="181819" y="16529"/>
                </a:cubicBezTo>
                <a:cubicBezTo>
                  <a:pt x="174130" y="9908"/>
                  <a:pt x="174249" y="7186"/>
                  <a:pt x="16588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1885" cap="flat">
            <a:solidFill>
              <a:schemeClr val="tx1">
                <a:lumMod val="65000"/>
                <a:lumOff val="35000"/>
              </a:schemeClr>
            </a:solidFill>
            <a:prstDash val="solid"/>
            <a:miter/>
            <a:extLst>
              <a:ext uri="{C807C97D-BFC1-408E-A445-0C87EB9F89A2}">
                <ask:lineSketchStyleProps xmlns:ask="http://schemas.microsoft.com/office/drawing/2018/sketchyshapes" sd="2597887091">
                  <a:custGeom>
                    <a:avLst/>
                    <a:gdLst>
                      <a:gd name="connsiteX0" fmla="*/ 165880 w 181819"/>
                      <a:gd name="connsiteY0" fmla="*/ 0 h 127706"/>
                      <a:gd name="connsiteX1" fmla="*/ 65132 w 181819"/>
                      <a:gd name="connsiteY1" fmla="*/ 95239 h 127706"/>
                      <a:gd name="connsiteX2" fmla="*/ 16726 w 181819"/>
                      <a:gd name="connsiteY2" fmla="*/ 45652 h 127706"/>
                      <a:gd name="connsiteX3" fmla="*/ 0 w 181819"/>
                      <a:gd name="connsiteY3" fmla="*/ 61590 h 127706"/>
                      <a:gd name="connsiteX4" fmla="*/ 64345 w 181819"/>
                      <a:gd name="connsiteY4" fmla="*/ 127706 h 127706"/>
                      <a:gd name="connsiteX5" fmla="*/ 81268 w 181819"/>
                      <a:gd name="connsiteY5" fmla="*/ 111964 h 127706"/>
                      <a:gd name="connsiteX6" fmla="*/ 181819 w 181819"/>
                      <a:gd name="connsiteY6" fmla="*/ 16529 h 127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1819" h="127706">
                        <a:moveTo>
                          <a:pt x="165880" y="0"/>
                        </a:moveTo>
                        <a:lnTo>
                          <a:pt x="65132" y="95239"/>
                        </a:lnTo>
                        <a:lnTo>
                          <a:pt x="16726" y="45652"/>
                        </a:lnTo>
                        <a:lnTo>
                          <a:pt x="0" y="61590"/>
                        </a:lnTo>
                        <a:lnTo>
                          <a:pt x="64345" y="127706"/>
                        </a:lnTo>
                        <a:lnTo>
                          <a:pt x="81268" y="111964"/>
                        </a:lnTo>
                        <a:lnTo>
                          <a:pt x="181819" y="16529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txBody>
          <a:bodyPr rtlCol="0" anchor="ctr"/>
          <a:lstStyle/>
          <a:p>
            <a:endParaRPr lang="en-ZA"/>
          </a:p>
        </p:txBody>
      </p:sp>
      <p:sp>
        <p:nvSpPr>
          <p:cNvPr id="40" name="Graphic 11" descr="Checkmark">
            <a:extLst>
              <a:ext uri="{FF2B5EF4-FFF2-40B4-BE49-F238E27FC236}">
                <a16:creationId xmlns:a16="http://schemas.microsoft.com/office/drawing/2014/main" id="{24D2AE91-8A5E-25CA-F05A-1B9B40C00FDB}"/>
              </a:ext>
            </a:extLst>
          </p:cNvPr>
          <p:cNvSpPr/>
          <p:nvPr/>
        </p:nvSpPr>
        <p:spPr>
          <a:xfrm>
            <a:off x="1745127" y="1244073"/>
            <a:ext cx="181819" cy="127706"/>
          </a:xfrm>
          <a:custGeom>
            <a:avLst/>
            <a:gdLst>
              <a:gd name="connsiteX0" fmla="*/ 165880 w 181819"/>
              <a:gd name="connsiteY0" fmla="*/ 0 h 127706"/>
              <a:gd name="connsiteX1" fmla="*/ 65132 w 181819"/>
              <a:gd name="connsiteY1" fmla="*/ 95239 h 127706"/>
              <a:gd name="connsiteX2" fmla="*/ 16726 w 181819"/>
              <a:gd name="connsiteY2" fmla="*/ 45652 h 127706"/>
              <a:gd name="connsiteX3" fmla="*/ 0 w 181819"/>
              <a:gd name="connsiteY3" fmla="*/ 61590 h 127706"/>
              <a:gd name="connsiteX4" fmla="*/ 64345 w 181819"/>
              <a:gd name="connsiteY4" fmla="*/ 127706 h 127706"/>
              <a:gd name="connsiteX5" fmla="*/ 81268 w 181819"/>
              <a:gd name="connsiteY5" fmla="*/ 111964 h 127706"/>
              <a:gd name="connsiteX6" fmla="*/ 181819 w 181819"/>
              <a:gd name="connsiteY6" fmla="*/ 16529 h 127706"/>
              <a:gd name="connsiteX7" fmla="*/ 165880 w 181819"/>
              <a:gd name="connsiteY7" fmla="*/ 0 h 12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1819" h="127706" fill="none" extrusionOk="0">
                <a:moveTo>
                  <a:pt x="165880" y="0"/>
                </a:moveTo>
                <a:cubicBezTo>
                  <a:pt x="133809" y="33612"/>
                  <a:pt x="85974" y="73743"/>
                  <a:pt x="65132" y="95239"/>
                </a:cubicBezTo>
                <a:cubicBezTo>
                  <a:pt x="43261" y="73908"/>
                  <a:pt x="32634" y="57338"/>
                  <a:pt x="16726" y="45652"/>
                </a:cubicBezTo>
                <a:cubicBezTo>
                  <a:pt x="9316" y="52828"/>
                  <a:pt x="4249" y="58201"/>
                  <a:pt x="0" y="61590"/>
                </a:cubicBezTo>
                <a:cubicBezTo>
                  <a:pt x="33866" y="91509"/>
                  <a:pt x="33030" y="98840"/>
                  <a:pt x="64345" y="127706"/>
                </a:cubicBezTo>
                <a:cubicBezTo>
                  <a:pt x="68859" y="124034"/>
                  <a:pt x="75940" y="117996"/>
                  <a:pt x="81268" y="111964"/>
                </a:cubicBezTo>
                <a:cubicBezTo>
                  <a:pt x="101835" y="88853"/>
                  <a:pt x="154950" y="38552"/>
                  <a:pt x="181819" y="16529"/>
                </a:cubicBezTo>
                <a:cubicBezTo>
                  <a:pt x="177955" y="13799"/>
                  <a:pt x="172229" y="7406"/>
                  <a:pt x="165880" y="0"/>
                </a:cubicBezTo>
                <a:close/>
              </a:path>
              <a:path w="181819" h="127706" stroke="0" extrusionOk="0">
                <a:moveTo>
                  <a:pt x="165880" y="0"/>
                </a:moveTo>
                <a:cubicBezTo>
                  <a:pt x="129810" y="40978"/>
                  <a:pt x="103788" y="57606"/>
                  <a:pt x="65132" y="95239"/>
                </a:cubicBezTo>
                <a:cubicBezTo>
                  <a:pt x="47569" y="77122"/>
                  <a:pt x="28054" y="57859"/>
                  <a:pt x="16726" y="45652"/>
                </a:cubicBezTo>
                <a:cubicBezTo>
                  <a:pt x="9745" y="51370"/>
                  <a:pt x="4932" y="58191"/>
                  <a:pt x="0" y="61590"/>
                </a:cubicBezTo>
                <a:cubicBezTo>
                  <a:pt x="18114" y="83752"/>
                  <a:pt x="43416" y="102472"/>
                  <a:pt x="64345" y="127706"/>
                </a:cubicBezTo>
                <a:cubicBezTo>
                  <a:pt x="71577" y="121187"/>
                  <a:pt x="78554" y="115908"/>
                  <a:pt x="81268" y="111964"/>
                </a:cubicBezTo>
                <a:cubicBezTo>
                  <a:pt x="130605" y="68474"/>
                  <a:pt x="135930" y="57560"/>
                  <a:pt x="181819" y="16529"/>
                </a:cubicBezTo>
                <a:cubicBezTo>
                  <a:pt x="174130" y="9908"/>
                  <a:pt x="174249" y="7186"/>
                  <a:pt x="16588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1885" cap="flat">
            <a:solidFill>
              <a:schemeClr val="tx1">
                <a:lumMod val="65000"/>
                <a:lumOff val="35000"/>
              </a:schemeClr>
            </a:solidFill>
            <a:prstDash val="solid"/>
            <a:miter/>
            <a:extLst>
              <a:ext uri="{C807C97D-BFC1-408E-A445-0C87EB9F89A2}">
                <ask:lineSketchStyleProps xmlns:ask="http://schemas.microsoft.com/office/drawing/2018/sketchyshapes" sd="2597887091">
                  <a:custGeom>
                    <a:avLst/>
                    <a:gdLst>
                      <a:gd name="connsiteX0" fmla="*/ 165880 w 181819"/>
                      <a:gd name="connsiteY0" fmla="*/ 0 h 127706"/>
                      <a:gd name="connsiteX1" fmla="*/ 65132 w 181819"/>
                      <a:gd name="connsiteY1" fmla="*/ 95239 h 127706"/>
                      <a:gd name="connsiteX2" fmla="*/ 16726 w 181819"/>
                      <a:gd name="connsiteY2" fmla="*/ 45652 h 127706"/>
                      <a:gd name="connsiteX3" fmla="*/ 0 w 181819"/>
                      <a:gd name="connsiteY3" fmla="*/ 61590 h 127706"/>
                      <a:gd name="connsiteX4" fmla="*/ 64345 w 181819"/>
                      <a:gd name="connsiteY4" fmla="*/ 127706 h 127706"/>
                      <a:gd name="connsiteX5" fmla="*/ 81268 w 181819"/>
                      <a:gd name="connsiteY5" fmla="*/ 111964 h 127706"/>
                      <a:gd name="connsiteX6" fmla="*/ 181819 w 181819"/>
                      <a:gd name="connsiteY6" fmla="*/ 16529 h 127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1819" h="127706">
                        <a:moveTo>
                          <a:pt x="165880" y="0"/>
                        </a:moveTo>
                        <a:lnTo>
                          <a:pt x="65132" y="95239"/>
                        </a:lnTo>
                        <a:lnTo>
                          <a:pt x="16726" y="45652"/>
                        </a:lnTo>
                        <a:lnTo>
                          <a:pt x="0" y="61590"/>
                        </a:lnTo>
                        <a:lnTo>
                          <a:pt x="64345" y="127706"/>
                        </a:lnTo>
                        <a:lnTo>
                          <a:pt x="81268" y="111964"/>
                        </a:lnTo>
                        <a:lnTo>
                          <a:pt x="181819" y="16529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txBody>
          <a:bodyPr rtlCol="0" anchor="ctr"/>
          <a:lstStyle/>
          <a:p>
            <a:endParaRPr lang="en-ZA"/>
          </a:p>
        </p:txBody>
      </p:sp>
      <p:sp>
        <p:nvSpPr>
          <p:cNvPr id="42" name="Graphic 11" descr="Checkmark">
            <a:extLst>
              <a:ext uri="{FF2B5EF4-FFF2-40B4-BE49-F238E27FC236}">
                <a16:creationId xmlns:a16="http://schemas.microsoft.com/office/drawing/2014/main" id="{5CD8ED62-1D72-A385-34F6-118C86F2DA3E}"/>
              </a:ext>
            </a:extLst>
          </p:cNvPr>
          <p:cNvSpPr/>
          <p:nvPr/>
        </p:nvSpPr>
        <p:spPr>
          <a:xfrm>
            <a:off x="2468282" y="626917"/>
            <a:ext cx="181819" cy="127706"/>
          </a:xfrm>
          <a:custGeom>
            <a:avLst/>
            <a:gdLst>
              <a:gd name="connsiteX0" fmla="*/ 165880 w 181819"/>
              <a:gd name="connsiteY0" fmla="*/ 0 h 127706"/>
              <a:gd name="connsiteX1" fmla="*/ 65132 w 181819"/>
              <a:gd name="connsiteY1" fmla="*/ 95239 h 127706"/>
              <a:gd name="connsiteX2" fmla="*/ 16726 w 181819"/>
              <a:gd name="connsiteY2" fmla="*/ 45652 h 127706"/>
              <a:gd name="connsiteX3" fmla="*/ 0 w 181819"/>
              <a:gd name="connsiteY3" fmla="*/ 61590 h 127706"/>
              <a:gd name="connsiteX4" fmla="*/ 64345 w 181819"/>
              <a:gd name="connsiteY4" fmla="*/ 127706 h 127706"/>
              <a:gd name="connsiteX5" fmla="*/ 81268 w 181819"/>
              <a:gd name="connsiteY5" fmla="*/ 111964 h 127706"/>
              <a:gd name="connsiteX6" fmla="*/ 181819 w 181819"/>
              <a:gd name="connsiteY6" fmla="*/ 16529 h 127706"/>
              <a:gd name="connsiteX7" fmla="*/ 165880 w 181819"/>
              <a:gd name="connsiteY7" fmla="*/ 0 h 12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1819" h="127706" fill="none" extrusionOk="0">
                <a:moveTo>
                  <a:pt x="165880" y="0"/>
                </a:moveTo>
                <a:cubicBezTo>
                  <a:pt x="133809" y="33612"/>
                  <a:pt x="85974" y="73743"/>
                  <a:pt x="65132" y="95239"/>
                </a:cubicBezTo>
                <a:cubicBezTo>
                  <a:pt x="43261" y="73908"/>
                  <a:pt x="32634" y="57338"/>
                  <a:pt x="16726" y="45652"/>
                </a:cubicBezTo>
                <a:cubicBezTo>
                  <a:pt x="9316" y="52828"/>
                  <a:pt x="4249" y="58201"/>
                  <a:pt x="0" y="61590"/>
                </a:cubicBezTo>
                <a:cubicBezTo>
                  <a:pt x="33866" y="91509"/>
                  <a:pt x="33030" y="98840"/>
                  <a:pt x="64345" y="127706"/>
                </a:cubicBezTo>
                <a:cubicBezTo>
                  <a:pt x="68859" y="124034"/>
                  <a:pt x="75940" y="117996"/>
                  <a:pt x="81268" y="111964"/>
                </a:cubicBezTo>
                <a:cubicBezTo>
                  <a:pt x="101835" y="88853"/>
                  <a:pt x="154950" y="38552"/>
                  <a:pt x="181819" y="16529"/>
                </a:cubicBezTo>
                <a:cubicBezTo>
                  <a:pt x="177955" y="13799"/>
                  <a:pt x="172229" y="7406"/>
                  <a:pt x="165880" y="0"/>
                </a:cubicBezTo>
                <a:close/>
              </a:path>
              <a:path w="181819" h="127706" stroke="0" extrusionOk="0">
                <a:moveTo>
                  <a:pt x="165880" y="0"/>
                </a:moveTo>
                <a:cubicBezTo>
                  <a:pt x="129810" y="40978"/>
                  <a:pt x="103788" y="57606"/>
                  <a:pt x="65132" y="95239"/>
                </a:cubicBezTo>
                <a:cubicBezTo>
                  <a:pt x="47569" y="77122"/>
                  <a:pt x="28054" y="57859"/>
                  <a:pt x="16726" y="45652"/>
                </a:cubicBezTo>
                <a:cubicBezTo>
                  <a:pt x="9745" y="51370"/>
                  <a:pt x="4932" y="58191"/>
                  <a:pt x="0" y="61590"/>
                </a:cubicBezTo>
                <a:cubicBezTo>
                  <a:pt x="18114" y="83752"/>
                  <a:pt x="43416" y="102472"/>
                  <a:pt x="64345" y="127706"/>
                </a:cubicBezTo>
                <a:cubicBezTo>
                  <a:pt x="71577" y="121187"/>
                  <a:pt x="78554" y="115908"/>
                  <a:pt x="81268" y="111964"/>
                </a:cubicBezTo>
                <a:cubicBezTo>
                  <a:pt x="130605" y="68474"/>
                  <a:pt x="135930" y="57560"/>
                  <a:pt x="181819" y="16529"/>
                </a:cubicBezTo>
                <a:cubicBezTo>
                  <a:pt x="174130" y="9908"/>
                  <a:pt x="174249" y="7186"/>
                  <a:pt x="16588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1885" cap="flat">
            <a:solidFill>
              <a:schemeClr val="tx1">
                <a:lumMod val="65000"/>
                <a:lumOff val="35000"/>
              </a:schemeClr>
            </a:solidFill>
            <a:prstDash val="solid"/>
            <a:miter/>
            <a:extLst>
              <a:ext uri="{C807C97D-BFC1-408E-A445-0C87EB9F89A2}">
                <ask:lineSketchStyleProps xmlns:ask="http://schemas.microsoft.com/office/drawing/2018/sketchyshapes" sd="2597887091">
                  <a:custGeom>
                    <a:avLst/>
                    <a:gdLst>
                      <a:gd name="connsiteX0" fmla="*/ 165880 w 181819"/>
                      <a:gd name="connsiteY0" fmla="*/ 0 h 127706"/>
                      <a:gd name="connsiteX1" fmla="*/ 65132 w 181819"/>
                      <a:gd name="connsiteY1" fmla="*/ 95239 h 127706"/>
                      <a:gd name="connsiteX2" fmla="*/ 16726 w 181819"/>
                      <a:gd name="connsiteY2" fmla="*/ 45652 h 127706"/>
                      <a:gd name="connsiteX3" fmla="*/ 0 w 181819"/>
                      <a:gd name="connsiteY3" fmla="*/ 61590 h 127706"/>
                      <a:gd name="connsiteX4" fmla="*/ 64345 w 181819"/>
                      <a:gd name="connsiteY4" fmla="*/ 127706 h 127706"/>
                      <a:gd name="connsiteX5" fmla="*/ 81268 w 181819"/>
                      <a:gd name="connsiteY5" fmla="*/ 111964 h 127706"/>
                      <a:gd name="connsiteX6" fmla="*/ 181819 w 181819"/>
                      <a:gd name="connsiteY6" fmla="*/ 16529 h 127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1819" h="127706">
                        <a:moveTo>
                          <a:pt x="165880" y="0"/>
                        </a:moveTo>
                        <a:lnTo>
                          <a:pt x="65132" y="95239"/>
                        </a:lnTo>
                        <a:lnTo>
                          <a:pt x="16726" y="45652"/>
                        </a:lnTo>
                        <a:lnTo>
                          <a:pt x="0" y="61590"/>
                        </a:lnTo>
                        <a:lnTo>
                          <a:pt x="64345" y="127706"/>
                        </a:lnTo>
                        <a:lnTo>
                          <a:pt x="81268" y="111964"/>
                        </a:lnTo>
                        <a:lnTo>
                          <a:pt x="181819" y="16529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txBody>
          <a:bodyPr rtlCol="0" anchor="ctr"/>
          <a:lstStyle/>
          <a:p>
            <a:endParaRPr lang="en-ZA"/>
          </a:p>
        </p:txBody>
      </p:sp>
      <p:sp>
        <p:nvSpPr>
          <p:cNvPr id="43" name="Graphic 11" descr="Checkmark">
            <a:extLst>
              <a:ext uri="{FF2B5EF4-FFF2-40B4-BE49-F238E27FC236}">
                <a16:creationId xmlns:a16="http://schemas.microsoft.com/office/drawing/2014/main" id="{16CE4EB8-E351-9A95-659C-D9DA1BC24D83}"/>
              </a:ext>
            </a:extLst>
          </p:cNvPr>
          <p:cNvSpPr/>
          <p:nvPr/>
        </p:nvSpPr>
        <p:spPr>
          <a:xfrm>
            <a:off x="2469706" y="822960"/>
            <a:ext cx="181819" cy="127706"/>
          </a:xfrm>
          <a:custGeom>
            <a:avLst/>
            <a:gdLst>
              <a:gd name="connsiteX0" fmla="*/ 165880 w 181819"/>
              <a:gd name="connsiteY0" fmla="*/ 0 h 127706"/>
              <a:gd name="connsiteX1" fmla="*/ 65132 w 181819"/>
              <a:gd name="connsiteY1" fmla="*/ 95239 h 127706"/>
              <a:gd name="connsiteX2" fmla="*/ 16726 w 181819"/>
              <a:gd name="connsiteY2" fmla="*/ 45652 h 127706"/>
              <a:gd name="connsiteX3" fmla="*/ 0 w 181819"/>
              <a:gd name="connsiteY3" fmla="*/ 61590 h 127706"/>
              <a:gd name="connsiteX4" fmla="*/ 64345 w 181819"/>
              <a:gd name="connsiteY4" fmla="*/ 127706 h 127706"/>
              <a:gd name="connsiteX5" fmla="*/ 81268 w 181819"/>
              <a:gd name="connsiteY5" fmla="*/ 111964 h 127706"/>
              <a:gd name="connsiteX6" fmla="*/ 181819 w 181819"/>
              <a:gd name="connsiteY6" fmla="*/ 16529 h 127706"/>
              <a:gd name="connsiteX7" fmla="*/ 165880 w 181819"/>
              <a:gd name="connsiteY7" fmla="*/ 0 h 12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1819" h="127706" fill="none" extrusionOk="0">
                <a:moveTo>
                  <a:pt x="165880" y="0"/>
                </a:moveTo>
                <a:cubicBezTo>
                  <a:pt x="133809" y="33612"/>
                  <a:pt x="85974" y="73743"/>
                  <a:pt x="65132" y="95239"/>
                </a:cubicBezTo>
                <a:cubicBezTo>
                  <a:pt x="43261" y="73908"/>
                  <a:pt x="32634" y="57338"/>
                  <a:pt x="16726" y="45652"/>
                </a:cubicBezTo>
                <a:cubicBezTo>
                  <a:pt x="9316" y="52828"/>
                  <a:pt x="4249" y="58201"/>
                  <a:pt x="0" y="61590"/>
                </a:cubicBezTo>
                <a:cubicBezTo>
                  <a:pt x="33866" y="91509"/>
                  <a:pt x="33030" y="98840"/>
                  <a:pt x="64345" y="127706"/>
                </a:cubicBezTo>
                <a:cubicBezTo>
                  <a:pt x="68859" y="124034"/>
                  <a:pt x="75940" y="117996"/>
                  <a:pt x="81268" y="111964"/>
                </a:cubicBezTo>
                <a:cubicBezTo>
                  <a:pt x="101835" y="88853"/>
                  <a:pt x="154950" y="38552"/>
                  <a:pt x="181819" y="16529"/>
                </a:cubicBezTo>
                <a:cubicBezTo>
                  <a:pt x="177955" y="13799"/>
                  <a:pt x="172229" y="7406"/>
                  <a:pt x="165880" y="0"/>
                </a:cubicBezTo>
                <a:close/>
              </a:path>
              <a:path w="181819" h="127706" stroke="0" extrusionOk="0">
                <a:moveTo>
                  <a:pt x="165880" y="0"/>
                </a:moveTo>
                <a:cubicBezTo>
                  <a:pt x="129810" y="40978"/>
                  <a:pt x="103788" y="57606"/>
                  <a:pt x="65132" y="95239"/>
                </a:cubicBezTo>
                <a:cubicBezTo>
                  <a:pt x="47569" y="77122"/>
                  <a:pt x="28054" y="57859"/>
                  <a:pt x="16726" y="45652"/>
                </a:cubicBezTo>
                <a:cubicBezTo>
                  <a:pt x="9745" y="51370"/>
                  <a:pt x="4932" y="58191"/>
                  <a:pt x="0" y="61590"/>
                </a:cubicBezTo>
                <a:cubicBezTo>
                  <a:pt x="18114" y="83752"/>
                  <a:pt x="43416" y="102472"/>
                  <a:pt x="64345" y="127706"/>
                </a:cubicBezTo>
                <a:cubicBezTo>
                  <a:pt x="71577" y="121187"/>
                  <a:pt x="78554" y="115908"/>
                  <a:pt x="81268" y="111964"/>
                </a:cubicBezTo>
                <a:cubicBezTo>
                  <a:pt x="130605" y="68474"/>
                  <a:pt x="135930" y="57560"/>
                  <a:pt x="181819" y="16529"/>
                </a:cubicBezTo>
                <a:cubicBezTo>
                  <a:pt x="174130" y="9908"/>
                  <a:pt x="174249" y="7186"/>
                  <a:pt x="16588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1885" cap="flat">
            <a:solidFill>
              <a:schemeClr val="tx1">
                <a:lumMod val="65000"/>
                <a:lumOff val="35000"/>
              </a:schemeClr>
            </a:solidFill>
            <a:prstDash val="solid"/>
            <a:miter/>
            <a:extLst>
              <a:ext uri="{C807C97D-BFC1-408E-A445-0C87EB9F89A2}">
                <ask:lineSketchStyleProps xmlns:ask="http://schemas.microsoft.com/office/drawing/2018/sketchyshapes" sd="2597887091">
                  <a:custGeom>
                    <a:avLst/>
                    <a:gdLst>
                      <a:gd name="connsiteX0" fmla="*/ 165880 w 181819"/>
                      <a:gd name="connsiteY0" fmla="*/ 0 h 127706"/>
                      <a:gd name="connsiteX1" fmla="*/ 65132 w 181819"/>
                      <a:gd name="connsiteY1" fmla="*/ 95239 h 127706"/>
                      <a:gd name="connsiteX2" fmla="*/ 16726 w 181819"/>
                      <a:gd name="connsiteY2" fmla="*/ 45652 h 127706"/>
                      <a:gd name="connsiteX3" fmla="*/ 0 w 181819"/>
                      <a:gd name="connsiteY3" fmla="*/ 61590 h 127706"/>
                      <a:gd name="connsiteX4" fmla="*/ 64345 w 181819"/>
                      <a:gd name="connsiteY4" fmla="*/ 127706 h 127706"/>
                      <a:gd name="connsiteX5" fmla="*/ 81268 w 181819"/>
                      <a:gd name="connsiteY5" fmla="*/ 111964 h 127706"/>
                      <a:gd name="connsiteX6" fmla="*/ 181819 w 181819"/>
                      <a:gd name="connsiteY6" fmla="*/ 16529 h 1277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1819" h="127706">
                        <a:moveTo>
                          <a:pt x="165880" y="0"/>
                        </a:moveTo>
                        <a:lnTo>
                          <a:pt x="65132" y="95239"/>
                        </a:lnTo>
                        <a:lnTo>
                          <a:pt x="16726" y="45652"/>
                        </a:lnTo>
                        <a:lnTo>
                          <a:pt x="0" y="61590"/>
                        </a:lnTo>
                        <a:lnTo>
                          <a:pt x="64345" y="127706"/>
                        </a:lnTo>
                        <a:lnTo>
                          <a:pt x="81268" y="111964"/>
                        </a:lnTo>
                        <a:lnTo>
                          <a:pt x="181819" y="16529"/>
                        </a:ln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txBody>
          <a:bodyPr rtlCol="0" anchor="ctr"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089681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185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16&quot;&gt;&lt;elem m_fUsage=&quot;1.62900000000000000000E+000&quot;&gt;&lt;m_ppcolschidx val=&quot;0&quot;/&gt;&lt;m_rgb r=&quot;ff&quot; g=&quot;f0&quot; b=&quot;ec&quot;/&gt;&lt;/elem&gt;&lt;elem m_fUsage=&quot;1.00000000000000000000E+000&quot;&gt;&lt;m_ppcolschidx val=&quot;0&quot;/&gt;&lt;m_rgb r=&quot;f4&quot; g=&quot;f4&quot; b=&quot;f4&quot;/&gt;&lt;/elem&gt;&lt;elem m_fUsage=&quot;8.10000000000000050000E-001&quot;&gt;&lt;m_ppcolschidx val=&quot;0&quot;/&gt;&lt;m_rgb r=&quot;f8&quot; g=&quot;f9&quot; b=&quot;f2&quot;/&gt;&lt;/elem&gt;&lt;elem m_fUsage=&quot;6.56100000000000130000E-001&quot;&gt;&lt;m_ppcolschidx val=&quot;0&quot;/&gt;&lt;m_rgb r=&quot;fe&quot; g=&quot;8e&quot; b=&quot;7a&quot;/&gt;&lt;/elem&gt;&lt;elem m_fUsage=&quot;6.45068716996665790000E-001&quot;&gt;&lt;m_ppcolschidx val=&quot;0&quot;/&gt;&lt;m_rgb r=&quot;78&quot; g=&quot;0&quot; b=&quot;0&quot;/&gt;&lt;/elem&gt;&lt;elem m_fUsage=&quot;5.90490000000000180000E-001&quot;&gt;&lt;m_ppcolschidx val=&quot;0&quot;/&gt;&lt;m_rgb r=&quot;e8&quot; g=&quot;ba&quot; b=&quot;b5&quot;/&gt;&lt;/elem&gt;&lt;elem m_fUsage=&quot;5.31441000000000160000E-001&quot;&gt;&lt;m_ppcolschidx val=&quot;0&quot;/&gt;&lt;m_rgb r=&quot;82&quot; g=&quot;a0&quot; b=&quot;a0&quot;/&gt;&lt;/elem&gt;&lt;elem m_fUsage=&quot;4.98773075396999220000E-001&quot;&gt;&lt;m_ppcolschidx val=&quot;0&quot;/&gt;&lt;m_rgb r=&quot;a0&quot; g=&quot;b4&quot; b=&quot;64&quot;/&gt;&lt;/elem&gt;&lt;elem m_fUsage=&quot;4.30467210000000160000E-001&quot;&gt;&lt;m_ppcolschidx val=&quot;0&quot;/&gt;&lt;m_rgb r=&quot;4b&quot; g=&quot;4b&quot; b=&quot;4b&quot;/&gt;&lt;/elem&gt;&lt;elem m_fUsage=&quot;3.87420489000000150000E-001&quot;&gt;&lt;m_ppcolschidx val=&quot;0&quot;/&gt;&lt;m_rgb r=&quot;0&quot; g=&quot;5e&quot; b=&quot;bb&quot;/&gt;&lt;/elem&gt;&lt;elem m_fUsage=&quot;3.13810596090000170000E-001&quot;&gt;&lt;m_ppcolschidx val=&quot;0&quot;/&gt;&lt;m_rgb r=&quot;5f&quot; g=&quot;6e&quot; b=&quot;37&quot;/&gt;&lt;/elem&gt;&lt;elem m_fUsage=&quot;2.82429536481000170000E-001&quot;&gt;&lt;m_ppcolschidx val=&quot;0&quot;/&gt;&lt;m_rgb r=&quot;c1&quot; g=&quot;c9&quot; b=&quot;57&quot;/&gt;&lt;/elem&gt;&lt;elem m_fUsage=&quot;2.54186582832900130000E-001&quot;&gt;&lt;m_ppcolschidx val=&quot;0&quot;/&gt;&lt;m_rgb r=&quot;94&quot; g=&quot;c9&quot; b=&quot;ff&quot;/&gt;&lt;/elem&gt;&lt;elem m_fUsage=&quot;2.28767924549610120000E-001&quot;&gt;&lt;m_ppcolschidx val=&quot;0&quot;/&gt;&lt;m_rgb r=&quot;0&quot; g=&quot;28&quot; b=&quot;50&quot;/&gt;&lt;/elem&gt;&lt;elem m_fUsage=&quot;2.05891132094649100000E-001&quot;&gt;&lt;m_ppcolschidx val=&quot;0&quot;/&gt;&lt;m_rgb r=&quot;e2&quot; g=&quot;50&quot; b=&quot;e2&quot;/&gt;&lt;/elem&gt;&lt;elem m_fUsage=&quot;1.85302018885184190000E-001&quot;&gt;&lt;m_ppcolschidx val=&quot;0&quot;/&gt;&lt;m_rgb r=&quot;d4&quot; g=&quot;e9&quot; b=&quot;ff&quot;/&gt;&lt;/elem&gt;&lt;/m_vecMRU&gt;&lt;/m_mruColor&gt;&lt;m_mapectfillschemeMRU&gt;&lt;key val=&quot;0&quot;/&gt;&lt;elem&gt;&lt;m_nPartnerID val=&quot;530&quot;/&gt;&lt;m_nIndex val=&quot;2&quot;/&gt;&lt;/elem&gt;&lt;key val=&quot;1&quot;/&gt;&lt;elem&gt;&lt;m_nPartnerID val=&quot;530&quot;/&gt;&lt;m_nIndex val=&quot;2&quot;/&gt;&lt;/elem&gt;&lt;key val=&quot;3&quot;/&gt;&lt;elem&gt;&lt;m_nPartnerID val=&quot;530&quot;/&gt;&lt;m_nIndex val=&quot;2&quot;/&gt;&lt;/elem&gt;&lt;/m_mapectfillschemeMRU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zo1ySIcfEqfIXBY_gZE2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Qm3Y9LOK0SF8DaLLv3xW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x.2eFol.Ua5tRvAwwqmS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mi.nSKHTEG.599E4oJm2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mZN6.OzmkSW5PYr4.LqX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A51nGf8ZkGq_54vckmdk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q5QDgY92ESTYSTa_YeYB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A51nGf8ZkGq_54vckmdk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q5QDgY92ESTYSTa_YeYB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CqfLc2dsU2OpOLLc6ARt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qc8G7LzCEqllgkGGSuia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gArtYrkRkO0MLzvv7PIm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LPqcedirkupw054F0hsx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zo1ySIcfEqfIXBY_gZE2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dgg57TcKkSJpR4XiwOvoA"/>
</p:tagLst>
</file>

<file path=ppt/theme/theme1.xml><?xml version="1.0" encoding="utf-8"?>
<a:theme xmlns:a="http://schemas.openxmlformats.org/drawingml/2006/main" name="G Presentation Template">
  <a:themeElements>
    <a:clrScheme name="G: Colours | 2016">
      <a:dk1>
        <a:srgbClr val="000000"/>
      </a:dk1>
      <a:lt1>
        <a:sysClr val="window" lastClr="FFFFFF"/>
      </a:lt1>
      <a:dk2>
        <a:srgbClr val="72A84E"/>
      </a:dk2>
      <a:lt2>
        <a:srgbClr val="DBD9D6"/>
      </a:lt2>
      <a:accent1>
        <a:srgbClr val="395427"/>
      </a:accent1>
      <a:accent2>
        <a:srgbClr val="557E3A"/>
      </a:accent2>
      <a:accent3>
        <a:srgbClr val="7EBE4D"/>
      </a:accent3>
      <a:accent4>
        <a:srgbClr val="AACC92"/>
      </a:accent4>
      <a:accent5>
        <a:srgbClr val="F2672B"/>
      </a:accent5>
      <a:accent6>
        <a:srgbClr val="DC1E35"/>
      </a:accent6>
      <a:hlink>
        <a:srgbClr val="9C9B9B"/>
      </a:hlink>
      <a:folHlink>
        <a:srgbClr val="6E6E6E"/>
      </a:folHlink>
    </a:clrScheme>
    <a:fontScheme name="Genes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 cmpd="sng">
          <a:solidFill>
            <a:schemeClr val="accent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10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>
              <a:lumMod val="75000"/>
            </a:schemeClr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effectLst/>
      </a:spPr>
      <a:bodyPr wrap="square" lIns="108000" tIns="61200" rIns="108000" bIns="61200" rtlCol="0" anchor="ctr">
        <a:spAutoFit/>
      </a:bodyPr>
      <a:lstStyle>
        <a:defPPr>
          <a:defRPr sz="1200" dirty="0" smtClean="0">
            <a:latin typeface="Arial"/>
            <a:cs typeface="Arial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 Presentation Template</Template>
  <TotalTime>0</TotalTime>
  <Words>453</Words>
  <Application>Microsoft Office PowerPoint</Application>
  <PresentationFormat>Custom</PresentationFormat>
  <Paragraphs>81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G Presentation Template</vt:lpstr>
      <vt:lpstr>think-cell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GENESIS | PowerPoint Template 2016</dc:title>
  <dc:subject/>
  <dc:creator/>
  <cp:keywords/>
  <dc:description/>
  <cp:lastModifiedBy/>
  <cp:revision>1</cp:revision>
  <dcterms:created xsi:type="dcterms:W3CDTF">2016-01-19T09:57:20Z</dcterms:created>
  <dcterms:modified xsi:type="dcterms:W3CDTF">2022-08-06T05:33:48Z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