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8" r:id="rId2"/>
    <p:sldId id="264" r:id="rId3"/>
    <p:sldId id="263" r:id="rId4"/>
    <p:sldId id="265" r:id="rId5"/>
  </p:sldIdLst>
  <p:sldSz cx="7559675" cy="5327650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25E"/>
    <a:srgbClr val="10746F"/>
    <a:srgbClr val="FFC000"/>
    <a:srgbClr val="CF1BED"/>
    <a:srgbClr val="DF67F3"/>
    <a:srgbClr val="1DA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213" y="658"/>
      </p:cViewPr>
      <p:guideLst>
        <p:guide orient="horz" pos="167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1910"/>
            <a:ext cx="6425724" cy="1854811"/>
          </a:xfrm>
        </p:spPr>
        <p:txBody>
          <a:bodyPr anchor="b"/>
          <a:lstStyle>
            <a:lvl1pPr algn="ctr">
              <a:defRPr sz="46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798250"/>
            <a:ext cx="5669756" cy="1286282"/>
          </a:xfrm>
        </p:spPr>
        <p:txBody>
          <a:bodyPr/>
          <a:lstStyle>
            <a:lvl1pPr marL="0" indent="0" algn="ctr">
              <a:buNone/>
              <a:defRPr sz="1865"/>
            </a:lvl1pPr>
            <a:lvl2pPr marL="355199" indent="0" algn="ctr">
              <a:buNone/>
              <a:defRPr sz="1554"/>
            </a:lvl2pPr>
            <a:lvl3pPr marL="710397" indent="0" algn="ctr">
              <a:buNone/>
              <a:defRPr sz="1398"/>
            </a:lvl3pPr>
            <a:lvl4pPr marL="1065596" indent="0" algn="ctr">
              <a:buNone/>
              <a:defRPr sz="1243"/>
            </a:lvl4pPr>
            <a:lvl5pPr marL="1420795" indent="0" algn="ctr">
              <a:buNone/>
              <a:defRPr sz="1243"/>
            </a:lvl5pPr>
            <a:lvl6pPr marL="1775993" indent="0" algn="ctr">
              <a:buNone/>
              <a:defRPr sz="1243"/>
            </a:lvl6pPr>
            <a:lvl7pPr marL="2131192" indent="0" algn="ctr">
              <a:buNone/>
              <a:defRPr sz="1243"/>
            </a:lvl7pPr>
            <a:lvl8pPr marL="2486391" indent="0" algn="ctr">
              <a:buNone/>
              <a:defRPr sz="1243"/>
            </a:lvl8pPr>
            <a:lvl9pPr marL="2841589" indent="0" algn="ctr">
              <a:buNone/>
              <a:defRPr sz="124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0756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1020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3648"/>
            <a:ext cx="1630055" cy="4514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3648"/>
            <a:ext cx="4795669" cy="4514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57485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23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28214"/>
            <a:ext cx="6520220" cy="2216154"/>
          </a:xfrm>
        </p:spPr>
        <p:txBody>
          <a:bodyPr anchor="b"/>
          <a:lstStyle>
            <a:lvl1pPr>
              <a:defRPr sz="46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65334"/>
            <a:ext cx="6520220" cy="1165423"/>
          </a:xfrm>
        </p:spPr>
        <p:txBody>
          <a:bodyPr/>
          <a:lstStyle>
            <a:lvl1pPr marL="0" indent="0">
              <a:buNone/>
              <a:defRPr sz="1865">
                <a:solidFill>
                  <a:schemeClr val="tx1"/>
                </a:solidFill>
              </a:defRPr>
            </a:lvl1pPr>
            <a:lvl2pPr marL="355199" indent="0">
              <a:buNone/>
              <a:defRPr sz="1554">
                <a:solidFill>
                  <a:schemeClr val="tx1">
                    <a:tint val="75000"/>
                  </a:schemeClr>
                </a:solidFill>
              </a:defRPr>
            </a:lvl2pPr>
            <a:lvl3pPr marL="71039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3pPr>
            <a:lvl4pPr marL="10655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42079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1775993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13119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48639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284158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229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18240"/>
            <a:ext cx="3212862" cy="3380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18240"/>
            <a:ext cx="3212862" cy="3380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179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3649"/>
            <a:ext cx="6520220" cy="10297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06014"/>
            <a:ext cx="3198096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46072"/>
            <a:ext cx="3198096" cy="2862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06014"/>
            <a:ext cx="3213847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46072"/>
            <a:ext cx="3213847" cy="2862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3188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042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5182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7084"/>
            <a:ext cx="3827085" cy="3786085"/>
          </a:xfrm>
        </p:spPr>
        <p:txBody>
          <a:bodyPr/>
          <a:lstStyle>
            <a:lvl1pPr>
              <a:defRPr sz="2486"/>
            </a:lvl1pPr>
            <a:lvl2pPr>
              <a:defRPr sz="2175"/>
            </a:lvl2pPr>
            <a:lvl3pPr>
              <a:defRPr sz="1865"/>
            </a:lvl3pPr>
            <a:lvl4pPr>
              <a:defRPr sz="1554"/>
            </a:lvl4pPr>
            <a:lvl5pPr>
              <a:defRPr sz="1554"/>
            </a:lvl5pPr>
            <a:lvl6pPr>
              <a:defRPr sz="1554"/>
            </a:lvl6pPr>
            <a:lvl7pPr>
              <a:defRPr sz="1554"/>
            </a:lvl7pPr>
            <a:lvl8pPr>
              <a:defRPr sz="1554"/>
            </a:lvl8pPr>
            <a:lvl9pPr>
              <a:defRPr sz="15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07297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7084"/>
            <a:ext cx="3827085" cy="3786085"/>
          </a:xfrm>
        </p:spPr>
        <p:txBody>
          <a:bodyPr anchor="t"/>
          <a:lstStyle>
            <a:lvl1pPr marL="0" indent="0">
              <a:buNone/>
              <a:defRPr sz="2486"/>
            </a:lvl1pPr>
            <a:lvl2pPr marL="355199" indent="0">
              <a:buNone/>
              <a:defRPr sz="2175"/>
            </a:lvl2pPr>
            <a:lvl3pPr marL="710397" indent="0">
              <a:buNone/>
              <a:defRPr sz="1865"/>
            </a:lvl3pPr>
            <a:lvl4pPr marL="1065596" indent="0">
              <a:buNone/>
              <a:defRPr sz="1554"/>
            </a:lvl4pPr>
            <a:lvl5pPr marL="1420795" indent="0">
              <a:buNone/>
              <a:defRPr sz="1554"/>
            </a:lvl5pPr>
            <a:lvl6pPr marL="1775993" indent="0">
              <a:buNone/>
              <a:defRPr sz="1554"/>
            </a:lvl6pPr>
            <a:lvl7pPr marL="2131192" indent="0">
              <a:buNone/>
              <a:defRPr sz="1554"/>
            </a:lvl7pPr>
            <a:lvl8pPr marL="2486391" indent="0">
              <a:buNone/>
              <a:defRPr sz="1554"/>
            </a:lvl8pPr>
            <a:lvl9pPr marL="2841589" indent="0">
              <a:buNone/>
              <a:defRPr sz="15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00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039C25E6-93F4-4373-9F13-504FBB8E3EA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6683842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395" imgH="394" progId="TCLayout.ActiveDocument.1">
                  <p:embed/>
                </p:oleObj>
              </mc:Choice>
              <mc:Fallback>
                <p:oleObj name="think-cell Slide" r:id="rId14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3649"/>
            <a:ext cx="652022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18240"/>
            <a:ext cx="652022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60589-C8FB-4B0F-AB3E-8FC1D3CBFEBC}" type="datetimeFigureOut">
              <a:rPr lang="en-ZA" smtClean="0"/>
              <a:t>2022/07/21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37943"/>
            <a:ext cx="255139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83CDE-522D-42C9-BAD2-B43FBEC50A1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6165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0397" rtl="0" eaLnBrk="1" latinLnBrk="0" hangingPunct="1">
        <a:lnSpc>
          <a:spcPct val="90000"/>
        </a:lnSpc>
        <a:spcBef>
          <a:spcPct val="0"/>
        </a:spcBef>
        <a:buNone/>
        <a:defRPr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99" indent="-177599" algn="l" defTabSz="710397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532798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887997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4" kern="1200">
          <a:solidFill>
            <a:schemeClr val="tx1"/>
          </a:solidFill>
          <a:latin typeface="+mn-lt"/>
          <a:ea typeface="+mn-ea"/>
          <a:cs typeface="+mn-cs"/>
        </a:defRPr>
      </a:lvl3pPr>
      <a:lvl4pPr marL="1243195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8394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3593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8791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3990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9189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9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397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596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795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993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1192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6391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58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02A445-910F-4B08-860D-5CBDFAD3688D}"/>
              </a:ext>
            </a:extLst>
          </p:cNvPr>
          <p:cNvSpPr/>
          <p:nvPr/>
        </p:nvSpPr>
        <p:spPr>
          <a:xfrm>
            <a:off x="0" y="0"/>
            <a:ext cx="7559675" cy="5327650"/>
          </a:xfrm>
          <a:prstGeom prst="rect">
            <a:avLst/>
          </a:prstGeom>
          <a:solidFill>
            <a:srgbClr val="0E625E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CCE4D7-9B85-4E4E-94D7-278168EE6914}"/>
              </a:ext>
            </a:extLst>
          </p:cNvPr>
          <p:cNvSpPr/>
          <p:nvPr/>
        </p:nvSpPr>
        <p:spPr>
          <a:xfrm>
            <a:off x="2684576" y="224047"/>
            <a:ext cx="4875099" cy="40482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8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MMC </a:t>
            </a:r>
          </a:p>
          <a:p>
            <a:pPr algn="ctr"/>
            <a:r>
              <a:rPr lang="en-ZA" sz="8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clinic</a:t>
            </a:r>
          </a:p>
          <a:p>
            <a:pPr algn="ctr"/>
            <a:r>
              <a:rPr lang="en-ZA" sz="8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this way!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D31E8A-43BD-421C-974A-50BCDFBF1726}"/>
              </a:ext>
            </a:extLst>
          </p:cNvPr>
          <p:cNvSpPr/>
          <p:nvPr/>
        </p:nvSpPr>
        <p:spPr>
          <a:xfrm>
            <a:off x="41564" y="4450980"/>
            <a:ext cx="7468985" cy="833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FF7BB10-F6E4-4A63-B1BD-37A320A096BE}"/>
              </a:ext>
            </a:extLst>
          </p:cNvPr>
          <p:cNvSpPr/>
          <p:nvPr/>
        </p:nvSpPr>
        <p:spPr>
          <a:xfrm rot="16200000">
            <a:off x="-304962" y="543007"/>
            <a:ext cx="4140658" cy="3222845"/>
          </a:xfrm>
          <a:prstGeom prst="rightArrow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5BF36C-8DA0-EDCE-F9DD-80432DFF1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0572" y="4546010"/>
            <a:ext cx="1783908" cy="6438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F3036BE-7358-2FFA-7896-135332E5D6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73" b="27442"/>
          <a:stretch/>
        </p:blipFill>
        <p:spPr>
          <a:xfrm flipH="1">
            <a:off x="1068857" y="671233"/>
            <a:ext cx="1615719" cy="3564083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68B4F41-63D1-7A51-1C5F-5AD34545F225}"/>
              </a:ext>
            </a:extLst>
          </p:cNvPr>
          <p:cNvSpPr/>
          <p:nvPr/>
        </p:nvSpPr>
        <p:spPr>
          <a:xfrm>
            <a:off x="153944" y="4546010"/>
            <a:ext cx="5300559" cy="643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600" b="1" dirty="0">
                <a:solidFill>
                  <a:srgbClr val="0E625E"/>
                </a:solidFill>
              </a:rPr>
              <a:t>Medical Male Circumcision (MMC)</a:t>
            </a:r>
          </a:p>
        </p:txBody>
      </p:sp>
    </p:spTree>
    <p:extLst>
      <p:ext uri="{BB962C8B-B14F-4D97-AF65-F5344CB8AC3E}">
        <p14:creationId xmlns:p14="http://schemas.microsoft.com/office/powerpoint/2010/main" val="166568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02A445-910F-4B08-860D-5CBDFAD3688D}"/>
              </a:ext>
            </a:extLst>
          </p:cNvPr>
          <p:cNvSpPr/>
          <p:nvPr/>
        </p:nvSpPr>
        <p:spPr>
          <a:xfrm>
            <a:off x="0" y="0"/>
            <a:ext cx="7559675" cy="5327650"/>
          </a:xfrm>
          <a:prstGeom prst="rect">
            <a:avLst/>
          </a:prstGeom>
          <a:solidFill>
            <a:srgbClr val="0E625E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CCE4D7-9B85-4E4E-94D7-278168EE6914}"/>
              </a:ext>
            </a:extLst>
          </p:cNvPr>
          <p:cNvSpPr/>
          <p:nvPr/>
        </p:nvSpPr>
        <p:spPr>
          <a:xfrm>
            <a:off x="2708476" y="-81022"/>
            <a:ext cx="5093518" cy="45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MMC is </a:t>
            </a:r>
          </a:p>
          <a:p>
            <a:pPr algn="ctr"/>
            <a:r>
              <a:rPr lang="en-GB" sz="115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FREE</a:t>
            </a:r>
            <a:r>
              <a:rPr lang="en-GB" sz="9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</a:t>
            </a:r>
            <a:endParaRPr lang="en-GB" sz="6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algn="ctr"/>
            <a:r>
              <a:rPr lang="en-GB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for you.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D31E8A-43BD-421C-974A-50BCDFBF1726}"/>
              </a:ext>
            </a:extLst>
          </p:cNvPr>
          <p:cNvSpPr/>
          <p:nvPr/>
        </p:nvSpPr>
        <p:spPr>
          <a:xfrm>
            <a:off x="41564" y="4450980"/>
            <a:ext cx="7468985" cy="833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FF7BB10-F6E4-4A63-B1BD-37A320A096BE}"/>
              </a:ext>
            </a:extLst>
          </p:cNvPr>
          <p:cNvSpPr/>
          <p:nvPr/>
        </p:nvSpPr>
        <p:spPr>
          <a:xfrm rot="16200000">
            <a:off x="-304962" y="543007"/>
            <a:ext cx="4140658" cy="3222845"/>
          </a:xfrm>
          <a:prstGeom prst="rightArrow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5BF36C-8DA0-EDCE-F9DD-80432DFF1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0572" y="4546010"/>
            <a:ext cx="1783908" cy="6438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F3036BE-7358-2FFA-7896-135332E5D6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73" b="27442"/>
          <a:stretch/>
        </p:blipFill>
        <p:spPr>
          <a:xfrm>
            <a:off x="825789" y="682040"/>
            <a:ext cx="1615719" cy="356408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0A67CB6-C733-6BB8-4FF7-4B4FCBBA488B}"/>
              </a:ext>
            </a:extLst>
          </p:cNvPr>
          <p:cNvSpPr/>
          <p:nvPr/>
        </p:nvSpPr>
        <p:spPr>
          <a:xfrm>
            <a:off x="153944" y="4546010"/>
            <a:ext cx="5300559" cy="643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600" b="1" dirty="0">
                <a:solidFill>
                  <a:srgbClr val="0E625E"/>
                </a:solidFill>
              </a:rPr>
              <a:t>Medical Male Circumcision (MMC)</a:t>
            </a:r>
          </a:p>
        </p:txBody>
      </p:sp>
    </p:spTree>
    <p:extLst>
      <p:ext uri="{BB962C8B-B14F-4D97-AF65-F5344CB8AC3E}">
        <p14:creationId xmlns:p14="http://schemas.microsoft.com/office/powerpoint/2010/main" val="263189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02A445-910F-4B08-860D-5CBDFAD3688D}"/>
              </a:ext>
            </a:extLst>
          </p:cNvPr>
          <p:cNvSpPr/>
          <p:nvPr/>
        </p:nvSpPr>
        <p:spPr>
          <a:xfrm>
            <a:off x="0" y="0"/>
            <a:ext cx="7559675" cy="5327650"/>
          </a:xfrm>
          <a:prstGeom prst="rect">
            <a:avLst/>
          </a:prstGeom>
          <a:solidFill>
            <a:srgbClr val="0E625E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CCE4D7-9B85-4E4E-94D7-278168EE6914}"/>
              </a:ext>
            </a:extLst>
          </p:cNvPr>
          <p:cNvSpPr/>
          <p:nvPr/>
        </p:nvSpPr>
        <p:spPr>
          <a:xfrm>
            <a:off x="2948251" y="84100"/>
            <a:ext cx="4468578" cy="4387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Lower</a:t>
            </a:r>
          </a:p>
          <a:p>
            <a:pPr algn="ctr"/>
            <a:r>
              <a:rPr lang="en-GB" sz="6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 your </a:t>
            </a:r>
          </a:p>
          <a:p>
            <a:pPr algn="ctr"/>
            <a:r>
              <a:rPr lang="en-GB" sz="6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risk of STIs &amp; HIV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D31E8A-43BD-421C-974A-50BCDFBF1726}"/>
              </a:ext>
            </a:extLst>
          </p:cNvPr>
          <p:cNvSpPr/>
          <p:nvPr/>
        </p:nvSpPr>
        <p:spPr>
          <a:xfrm>
            <a:off x="41564" y="4450980"/>
            <a:ext cx="7468985" cy="833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FF7BB10-F6E4-4A63-B1BD-37A320A096BE}"/>
              </a:ext>
            </a:extLst>
          </p:cNvPr>
          <p:cNvSpPr/>
          <p:nvPr/>
        </p:nvSpPr>
        <p:spPr>
          <a:xfrm rot="16200000">
            <a:off x="-304962" y="543007"/>
            <a:ext cx="4140658" cy="3222845"/>
          </a:xfrm>
          <a:prstGeom prst="rightArrow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5BF36C-8DA0-EDCE-F9DD-80432DFF1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0572" y="4546010"/>
            <a:ext cx="1783908" cy="6438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F3036BE-7358-2FFA-7896-135332E5D6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73" b="27442"/>
          <a:stretch/>
        </p:blipFill>
        <p:spPr>
          <a:xfrm flipH="1">
            <a:off x="1068857" y="671233"/>
            <a:ext cx="1615719" cy="356408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0A67CB6-C733-6BB8-4FF7-4B4FCBBA488B}"/>
              </a:ext>
            </a:extLst>
          </p:cNvPr>
          <p:cNvSpPr/>
          <p:nvPr/>
        </p:nvSpPr>
        <p:spPr>
          <a:xfrm>
            <a:off x="153944" y="4546010"/>
            <a:ext cx="5300559" cy="643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600" b="1" dirty="0">
                <a:solidFill>
                  <a:srgbClr val="0E625E"/>
                </a:solidFill>
              </a:rPr>
              <a:t>Medical Male Circumcision (MMC)</a:t>
            </a:r>
          </a:p>
        </p:txBody>
      </p:sp>
    </p:spTree>
    <p:extLst>
      <p:ext uri="{BB962C8B-B14F-4D97-AF65-F5344CB8AC3E}">
        <p14:creationId xmlns:p14="http://schemas.microsoft.com/office/powerpoint/2010/main" val="34145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A02A445-910F-4B08-860D-5CBDFAD3688D}"/>
              </a:ext>
            </a:extLst>
          </p:cNvPr>
          <p:cNvSpPr/>
          <p:nvPr/>
        </p:nvSpPr>
        <p:spPr>
          <a:xfrm>
            <a:off x="0" y="0"/>
            <a:ext cx="7559675" cy="5327650"/>
          </a:xfrm>
          <a:prstGeom prst="rect">
            <a:avLst/>
          </a:prstGeom>
          <a:solidFill>
            <a:srgbClr val="0E625E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CCE4D7-9B85-4E4E-94D7-278168EE6914}"/>
              </a:ext>
            </a:extLst>
          </p:cNvPr>
          <p:cNvSpPr/>
          <p:nvPr/>
        </p:nvSpPr>
        <p:spPr>
          <a:xfrm>
            <a:off x="1633648" y="639311"/>
            <a:ext cx="5660678" cy="3680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We care </a:t>
            </a:r>
          </a:p>
          <a:p>
            <a:pPr algn="r"/>
            <a:r>
              <a:rPr lang="en-GB" sz="6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about men’s </a:t>
            </a:r>
            <a:r>
              <a:rPr lang="en-GB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health. </a:t>
            </a:r>
            <a:r>
              <a:rPr lang="en-GB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Ask  about MMC.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D31E8A-43BD-421C-974A-50BCDFBF1726}"/>
              </a:ext>
            </a:extLst>
          </p:cNvPr>
          <p:cNvSpPr/>
          <p:nvPr/>
        </p:nvSpPr>
        <p:spPr>
          <a:xfrm>
            <a:off x="41564" y="4450980"/>
            <a:ext cx="7468985" cy="833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FF7BB10-F6E4-4A63-B1BD-37A320A096BE}"/>
              </a:ext>
            </a:extLst>
          </p:cNvPr>
          <p:cNvSpPr/>
          <p:nvPr/>
        </p:nvSpPr>
        <p:spPr>
          <a:xfrm rot="16200000">
            <a:off x="-304962" y="543007"/>
            <a:ext cx="4140658" cy="3222845"/>
          </a:xfrm>
          <a:prstGeom prst="rightArrow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5BF36C-8DA0-EDCE-F9DD-80432DFF1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0572" y="4546010"/>
            <a:ext cx="1783908" cy="6438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F3036BE-7358-2FFA-7896-135332E5D65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873" b="27442"/>
          <a:stretch/>
        </p:blipFill>
        <p:spPr>
          <a:xfrm>
            <a:off x="825789" y="682040"/>
            <a:ext cx="1615719" cy="356408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0A67CB6-C733-6BB8-4FF7-4B4FCBBA488B}"/>
              </a:ext>
            </a:extLst>
          </p:cNvPr>
          <p:cNvSpPr/>
          <p:nvPr/>
        </p:nvSpPr>
        <p:spPr>
          <a:xfrm>
            <a:off x="153944" y="4546010"/>
            <a:ext cx="5300559" cy="6438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2600" b="1" dirty="0">
                <a:solidFill>
                  <a:srgbClr val="0E625E"/>
                </a:solidFill>
              </a:rPr>
              <a:t>Medical Male Circumcision (MMC)</a:t>
            </a:r>
          </a:p>
        </p:txBody>
      </p:sp>
    </p:spTree>
    <p:extLst>
      <p:ext uri="{BB962C8B-B14F-4D97-AF65-F5344CB8AC3E}">
        <p14:creationId xmlns:p14="http://schemas.microsoft.com/office/powerpoint/2010/main" val="13084514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53</Words>
  <Application>Microsoft Office PowerPoint</Application>
  <PresentationFormat>Custom</PresentationFormat>
  <Paragraphs>15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Brown</dc:creator>
  <cp:lastModifiedBy>Jani Swart</cp:lastModifiedBy>
  <cp:revision>18</cp:revision>
  <dcterms:created xsi:type="dcterms:W3CDTF">2020-11-16T06:20:33Z</dcterms:created>
  <dcterms:modified xsi:type="dcterms:W3CDTF">2022-07-21T11:07:19Z</dcterms:modified>
</cp:coreProperties>
</file>