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"/>
  </p:notesMasterIdLst>
  <p:sldIdLst>
    <p:sldId id="261" r:id="rId2"/>
    <p:sldId id="266" r:id="rId3"/>
    <p:sldId id="259" r:id="rId4"/>
    <p:sldId id="267" r:id="rId5"/>
    <p:sldId id="269" r:id="rId6"/>
    <p:sldId id="264" r:id="rId7"/>
    <p:sldId id="263" r:id="rId8"/>
    <p:sldId id="268" r:id="rId9"/>
    <p:sldId id="265" r:id="rId10"/>
  </p:sldIdLst>
  <p:sldSz cx="9601200" cy="12801600" type="A3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7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Ruiters" initials="ER" lastIdx="4" clrIdx="0">
    <p:extLst>
      <p:ext uri="{19B8F6BF-5375-455C-9EA6-DF929625EA0E}">
        <p15:presenceInfo xmlns:p15="http://schemas.microsoft.com/office/powerpoint/2012/main" userId="S-1-5-21-1428568915-2263038192-51600186-3188" providerId="AD"/>
      </p:ext>
    </p:extLst>
  </p:cmAuthor>
  <p:cmAuthor id="2" name="Benjamin Mcgraw" initials="BM" lastIdx="11" clrIdx="1">
    <p:extLst>
      <p:ext uri="{19B8F6BF-5375-455C-9EA6-DF929625EA0E}">
        <p15:presenceInfo xmlns:p15="http://schemas.microsoft.com/office/powerpoint/2012/main" userId="S-1-5-21-1428568915-2263038192-51600186-24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3826"/>
    <a:srgbClr val="10746F"/>
    <a:srgbClr val="FDB315"/>
    <a:srgbClr val="4F5C5F"/>
    <a:srgbClr val="AC1C72"/>
    <a:srgbClr val="5E7073"/>
    <a:srgbClr val="535F63"/>
    <a:srgbClr val="3B4B4D"/>
    <a:srgbClr val="526A6D"/>
    <a:srgbClr val="4452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80523" autoAdjust="0"/>
  </p:normalViewPr>
  <p:slideViewPr>
    <p:cSldViewPr snapToGrid="0" showGuides="1">
      <p:cViewPr varScale="1">
        <p:scale>
          <a:sx n="34" d="100"/>
          <a:sy n="34" d="100"/>
        </p:scale>
        <p:origin x="1973" y="38"/>
      </p:cViewPr>
      <p:guideLst>
        <p:guide orient="horz" pos="4077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93DDB-857B-4B0A-AB01-62C36A98069B}" type="datetimeFigureOut">
              <a:rPr lang="en-ZA" smtClean="0"/>
              <a:t>2022/08/08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C7E0F-305A-4B18-BFC0-B9885D6AE86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86762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C7E0F-305A-4B18-BFC0-B9885D6AE86F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97670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 altLang="ja-JP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59A9-DC61-4191-815B-F9E6C80F7E4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43748-4EA0-4AB6-8AD1-0B4D1BCDC7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4524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59A9-DC61-4191-815B-F9E6C80F7E4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43748-4EA0-4AB6-8AD1-0B4D1BCDC7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7907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59A9-DC61-4191-815B-F9E6C80F7E4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43748-4EA0-4AB6-8AD1-0B4D1BCDC7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5482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59A9-DC61-4191-815B-F9E6C80F7E4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43748-4EA0-4AB6-8AD1-0B4D1BCDC7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263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59A9-DC61-4191-815B-F9E6C80F7E4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43748-4EA0-4AB6-8AD1-0B4D1BCDC7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72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59A9-DC61-4191-815B-F9E6C80F7E4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43748-4EA0-4AB6-8AD1-0B4D1BCDC7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4573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59A9-DC61-4191-815B-F9E6C80F7E4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43748-4EA0-4AB6-8AD1-0B4D1BCDC7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1412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59A9-DC61-4191-815B-F9E6C80F7E4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43748-4EA0-4AB6-8AD1-0B4D1BCDC7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7781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59A9-DC61-4191-815B-F9E6C80F7E4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43748-4EA0-4AB6-8AD1-0B4D1BCDC7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922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59A9-DC61-4191-815B-F9E6C80F7E4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43748-4EA0-4AB6-8AD1-0B4D1BCDC7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4399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US" altLang="ja-JP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59A9-DC61-4191-815B-F9E6C80F7E4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43748-4EA0-4AB6-8AD1-0B4D1BCDC7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8743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9819129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395" imgH="394" progId="TCLayout.ActiveDocument.1">
                  <p:embed/>
                </p:oleObj>
              </mc:Choice>
              <mc:Fallback>
                <p:oleObj name="think-cell Slide" r:id="rId16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4620" b="0" i="0" baseline="0" dirty="0">
              <a:latin typeface="Calibri Light" panose="020F0302020204030204" pitchFamily="34" charset="0"/>
              <a:ea typeface="游ゴシック Light" panose="020B0300000000000000" pitchFamily="34" charset="-128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359A9-DC61-4191-815B-F9E6C80F7E48}" type="datetimeFigureOut">
              <a:rPr kumimoji="1" lang="ja-JP" altLang="en-US" smtClean="0"/>
              <a:t>2022/7/21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43748-4EA0-4AB6-8AD1-0B4D1BCDC7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Rectangle 6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4620" b="0" i="0" baseline="0" dirty="0">
              <a:latin typeface="Calibri Light" panose="020F0302020204030204" pitchFamily="34" charset="0"/>
              <a:ea typeface="游ゴシック Light" panose="020B0300000000000000" pitchFamily="34" charset="-128"/>
              <a:cs typeface="+mj-cs"/>
              <a:sym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208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kumimoji="1"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kumimoji="1"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2.bin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emf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3.bin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emf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11" Type="http://schemas.openxmlformats.org/officeDocument/2006/relationships/image" Target="../media/image10.jpg"/><Relationship Id="rId5" Type="http://schemas.openxmlformats.org/officeDocument/2006/relationships/image" Target="../media/image8.jpeg"/><Relationship Id="rId10" Type="http://schemas.microsoft.com/office/2007/relationships/hdphoto" Target="../media/hdphoto2.wdp"/><Relationship Id="rId4" Type="http://schemas.openxmlformats.org/officeDocument/2006/relationships/image" Target="../media/image1.emf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6.png"/><Relationship Id="rId4" Type="http://schemas.microsoft.com/office/2007/relationships/hdphoto" Target="../media/hdphoto3.wdp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6.png"/><Relationship Id="rId4" Type="http://schemas.microsoft.com/office/2007/relationships/hdphoto" Target="../media/hdphoto3.wdp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4.jpe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26DC8C9-FF7F-23E8-965E-FC6602DF3CA5}"/>
              </a:ext>
            </a:extLst>
          </p:cNvPr>
          <p:cNvSpPr/>
          <p:nvPr/>
        </p:nvSpPr>
        <p:spPr>
          <a:xfrm flipH="1">
            <a:off x="0" y="1353635"/>
            <a:ext cx="9601200" cy="3632481"/>
          </a:xfrm>
          <a:prstGeom prst="rect">
            <a:avLst/>
          </a:prstGeom>
          <a:solidFill>
            <a:srgbClr val="10746F"/>
          </a:solidFill>
          <a:ln>
            <a:solidFill>
              <a:srgbClr val="1074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8D52066-29C4-4DD7-8A05-6C43ACC1CF8F}"/>
              </a:ext>
            </a:extLst>
          </p:cNvPr>
          <p:cNvSpPr/>
          <p:nvPr/>
        </p:nvSpPr>
        <p:spPr>
          <a:xfrm>
            <a:off x="-3854" y="11324626"/>
            <a:ext cx="9601200" cy="97661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BF669F-4C25-4DB0-85D5-85F50306D659}"/>
              </a:ext>
            </a:extLst>
          </p:cNvPr>
          <p:cNvSpPr/>
          <p:nvPr/>
        </p:nvSpPr>
        <p:spPr>
          <a:xfrm>
            <a:off x="0" y="476754"/>
            <a:ext cx="9601200" cy="976619"/>
          </a:xfrm>
          <a:prstGeom prst="rect">
            <a:avLst/>
          </a:prstGeom>
          <a:solidFill>
            <a:srgbClr val="10746F"/>
          </a:solidFill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Manual Input 10">
            <a:extLst>
              <a:ext uri="{FF2B5EF4-FFF2-40B4-BE49-F238E27FC236}">
                <a16:creationId xmlns:a16="http://schemas.microsoft.com/office/drawing/2014/main" id="{F8AD4009-B27A-4243-AF37-B85315D69281}"/>
              </a:ext>
            </a:extLst>
          </p:cNvPr>
          <p:cNvSpPr/>
          <p:nvPr/>
        </p:nvSpPr>
        <p:spPr>
          <a:xfrm>
            <a:off x="0" y="12020550"/>
            <a:ext cx="9601200" cy="78105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DB315"/>
                </a:solidFill>
                <a:effectLst/>
                <a:uLnTx/>
                <a:uFillTx/>
                <a:ea typeface="游ゴシック" panose="020B0400000000000000" pitchFamily="34" charset="-128"/>
                <a:cs typeface="Arial" panose="020B0604020202020204" pitchFamily="34" charset="0"/>
              </a:rPr>
              <a:t>Follow the footsteps to the clinic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DB315"/>
              </a:solidFill>
              <a:effectLst/>
              <a:uLnTx/>
              <a:uFillTx/>
              <a:ea typeface="游ゴシック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4FF33A-440F-4D37-89F1-A51E10979A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7294204" y="12080068"/>
            <a:ext cx="759762" cy="7597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B4DDE2-BC08-902B-6601-5A09DE36F1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424"/>
          <a:stretch/>
        </p:blipFill>
        <p:spPr>
          <a:xfrm>
            <a:off x="1680594" y="4984349"/>
            <a:ext cx="7928314" cy="640882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5FDB4BD-1CD8-B934-AAD0-C7EB4104604E}"/>
              </a:ext>
            </a:extLst>
          </p:cNvPr>
          <p:cNvSpPr/>
          <p:nvPr/>
        </p:nvSpPr>
        <p:spPr>
          <a:xfrm>
            <a:off x="-7708" y="4970927"/>
            <a:ext cx="1747343" cy="6244007"/>
          </a:xfrm>
          <a:prstGeom prst="rect">
            <a:avLst/>
          </a:prstGeom>
          <a:gradFill flip="none" rotWithShape="1">
            <a:gsLst>
              <a:gs pos="0">
                <a:srgbClr val="535F63"/>
              </a:gs>
              <a:gs pos="54000">
                <a:srgbClr val="5E7073"/>
              </a:gs>
              <a:gs pos="100000">
                <a:srgbClr val="4F5C5F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6F72E1F-9D21-4E07-93D5-03AFE30893BB}"/>
              </a:ext>
            </a:extLst>
          </p:cNvPr>
          <p:cNvSpPr/>
          <p:nvPr/>
        </p:nvSpPr>
        <p:spPr>
          <a:xfrm>
            <a:off x="-833817" y="8534451"/>
            <a:ext cx="6460177" cy="2119398"/>
          </a:xfrm>
          <a:custGeom>
            <a:avLst/>
            <a:gdLst>
              <a:gd name="connsiteX0" fmla="*/ 0 w 6460177"/>
              <a:gd name="connsiteY0" fmla="*/ 1059699 h 2119398"/>
              <a:gd name="connsiteX1" fmla="*/ 1059699 w 6460177"/>
              <a:gd name="connsiteY1" fmla="*/ 0 h 2119398"/>
              <a:gd name="connsiteX2" fmla="*/ 5400478 w 6460177"/>
              <a:gd name="connsiteY2" fmla="*/ 0 h 2119398"/>
              <a:gd name="connsiteX3" fmla="*/ 6460177 w 6460177"/>
              <a:gd name="connsiteY3" fmla="*/ 1059699 h 2119398"/>
              <a:gd name="connsiteX4" fmla="*/ 6460177 w 6460177"/>
              <a:gd name="connsiteY4" fmla="*/ 1059699 h 2119398"/>
              <a:gd name="connsiteX5" fmla="*/ 5400478 w 6460177"/>
              <a:gd name="connsiteY5" fmla="*/ 2119398 h 2119398"/>
              <a:gd name="connsiteX6" fmla="*/ 1059699 w 6460177"/>
              <a:gd name="connsiteY6" fmla="*/ 2119398 h 2119398"/>
              <a:gd name="connsiteX7" fmla="*/ 0 w 6460177"/>
              <a:gd name="connsiteY7" fmla="*/ 1059699 h 2119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60177" h="2119398" fill="none" extrusionOk="0">
                <a:moveTo>
                  <a:pt x="0" y="1059699"/>
                </a:moveTo>
                <a:cubicBezTo>
                  <a:pt x="105083" y="520407"/>
                  <a:pt x="447286" y="-11734"/>
                  <a:pt x="1059699" y="0"/>
                </a:cubicBezTo>
                <a:cubicBezTo>
                  <a:pt x="1823495" y="-95931"/>
                  <a:pt x="3514197" y="-127820"/>
                  <a:pt x="5400478" y="0"/>
                </a:cubicBezTo>
                <a:cubicBezTo>
                  <a:pt x="5969785" y="-82115"/>
                  <a:pt x="6444716" y="472446"/>
                  <a:pt x="6460177" y="1059699"/>
                </a:cubicBezTo>
                <a:lnTo>
                  <a:pt x="6460177" y="1059699"/>
                </a:lnTo>
                <a:cubicBezTo>
                  <a:pt x="6510143" y="1656291"/>
                  <a:pt x="6017931" y="2012248"/>
                  <a:pt x="5400478" y="2119398"/>
                </a:cubicBezTo>
                <a:cubicBezTo>
                  <a:pt x="4848302" y="1962513"/>
                  <a:pt x="2034793" y="2057441"/>
                  <a:pt x="1059699" y="2119398"/>
                </a:cubicBezTo>
                <a:cubicBezTo>
                  <a:pt x="422278" y="2085276"/>
                  <a:pt x="13239" y="1665281"/>
                  <a:pt x="0" y="1059699"/>
                </a:cubicBezTo>
                <a:close/>
              </a:path>
              <a:path w="6460177" h="2119398" stroke="0" extrusionOk="0">
                <a:moveTo>
                  <a:pt x="0" y="1059699"/>
                </a:moveTo>
                <a:cubicBezTo>
                  <a:pt x="20423" y="542784"/>
                  <a:pt x="583343" y="-13802"/>
                  <a:pt x="1059699" y="0"/>
                </a:cubicBezTo>
                <a:cubicBezTo>
                  <a:pt x="2909403" y="-142929"/>
                  <a:pt x="3417708" y="-49937"/>
                  <a:pt x="5400478" y="0"/>
                </a:cubicBezTo>
                <a:cubicBezTo>
                  <a:pt x="5871309" y="23974"/>
                  <a:pt x="6372453" y="404688"/>
                  <a:pt x="6460177" y="1059699"/>
                </a:cubicBezTo>
                <a:lnTo>
                  <a:pt x="6460177" y="1059699"/>
                </a:lnTo>
                <a:cubicBezTo>
                  <a:pt x="6539967" y="1633950"/>
                  <a:pt x="6012148" y="2222374"/>
                  <a:pt x="5400478" y="2119398"/>
                </a:cubicBezTo>
                <a:cubicBezTo>
                  <a:pt x="4703755" y="2123265"/>
                  <a:pt x="1783210" y="2069086"/>
                  <a:pt x="1059699" y="2119398"/>
                </a:cubicBezTo>
                <a:cubicBezTo>
                  <a:pt x="406846" y="2182333"/>
                  <a:pt x="72734" y="1627333"/>
                  <a:pt x="0" y="1059699"/>
                </a:cubicBezTo>
                <a:close/>
              </a:path>
            </a:pathLst>
          </a:custGeom>
          <a:solidFill>
            <a:srgbClr val="FDB315"/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4201472431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6938"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dirty="0">
                <a:solidFill>
                  <a:schemeClr val="tx1"/>
                </a:solidFill>
                <a:cs typeface="Arial" panose="020B0604020202020204" pitchFamily="34" charset="0"/>
              </a:rPr>
              <a:t>choose</a:t>
            </a:r>
            <a:r>
              <a:rPr lang="en-US" altLang="ja-JP" sz="40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pPr marL="896938"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>
                <a:solidFill>
                  <a:schemeClr val="tx1"/>
                </a:solidFill>
                <a:cs typeface="Arial" panose="020B0604020202020204" pitchFamily="34" charset="0"/>
              </a:rPr>
              <a:t>Medical Male </a:t>
            </a:r>
          </a:p>
          <a:p>
            <a:pPr marL="896938"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800" b="1" dirty="0">
                <a:solidFill>
                  <a:schemeClr val="tx1"/>
                </a:solidFill>
                <a:cs typeface="Arial" panose="020B0604020202020204" pitchFamily="34" charset="0"/>
              </a:rPr>
              <a:t>Circumcision</a:t>
            </a:r>
            <a:endParaRPr lang="ja-JP" altLang="en-US" sz="48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BDFFEE-168B-45A6-B73D-DDBB83E7F7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8873">
            <a:off x="8295956" y="11883144"/>
            <a:ext cx="1033497" cy="1033497"/>
          </a:xfrm>
          <a:prstGeom prst="rect">
            <a:avLst/>
          </a:prstGeom>
        </p:spPr>
      </p:pic>
      <p:sp>
        <p:nvSpPr>
          <p:cNvPr id="22" name="Flowchart: Manual Input 21">
            <a:extLst>
              <a:ext uri="{FF2B5EF4-FFF2-40B4-BE49-F238E27FC236}">
                <a16:creationId xmlns:a16="http://schemas.microsoft.com/office/drawing/2014/main" id="{2127912A-288F-47C4-9C6F-1095B4733606}"/>
              </a:ext>
            </a:extLst>
          </p:cNvPr>
          <p:cNvSpPr/>
          <p:nvPr/>
        </p:nvSpPr>
        <p:spPr>
          <a:xfrm flipH="1">
            <a:off x="-7708" y="10971729"/>
            <a:ext cx="9601200" cy="750061"/>
          </a:xfrm>
          <a:prstGeom prst="flowChartManualInput">
            <a:avLst/>
          </a:prstGeom>
          <a:solidFill>
            <a:srgbClr val="1074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741C50-BBD0-4527-848B-18B10EC699B8}"/>
              </a:ext>
            </a:extLst>
          </p:cNvPr>
          <p:cNvSpPr txBox="1"/>
          <p:nvPr/>
        </p:nvSpPr>
        <p:spPr>
          <a:xfrm>
            <a:off x="343853" y="6210726"/>
            <a:ext cx="3833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en-US" altLang="ja-JP" sz="2800" b="1" dirty="0">
                <a:solidFill>
                  <a:schemeClr val="bg1"/>
                </a:solidFill>
                <a:ea typeface="游ゴシック" panose="020B0400000000000000" pitchFamily="34" charset="-128"/>
                <a:cs typeface="Arial" panose="020B0604020202020204" pitchFamily="34" charset="0"/>
              </a:rPr>
              <a:t>to </a:t>
            </a:r>
            <a:r>
              <a:rPr kumimoji="1" lang="en-US" altLang="ja-JP" sz="2800" b="1" dirty="0">
                <a:solidFill>
                  <a:schemeClr val="accent4"/>
                </a:solidFill>
                <a:ea typeface="游ゴシック" panose="020B0400000000000000" pitchFamily="34" charset="-128"/>
                <a:cs typeface="Arial" panose="020B0604020202020204" pitchFamily="34" charset="0"/>
              </a:rPr>
              <a:t>reduce</a:t>
            </a:r>
            <a:r>
              <a:rPr kumimoji="1" lang="en-US" altLang="ja-JP" sz="2800" b="1" dirty="0">
                <a:solidFill>
                  <a:schemeClr val="bg1"/>
                </a:solidFill>
                <a:ea typeface="游ゴシック" panose="020B0400000000000000" pitchFamily="34" charset="-128"/>
                <a:cs typeface="Arial" panose="020B0604020202020204" pitchFamily="34" charset="0"/>
              </a:rPr>
              <a:t> your chance </a:t>
            </a:r>
            <a:r>
              <a:rPr kumimoji="1" lang="en-US" altLang="ja-JP" sz="2800" b="1" dirty="0">
                <a:solidFill>
                  <a:schemeClr val="bg1"/>
                </a:solidFill>
                <a:cs typeface="Arial" panose="020B0604020202020204" pitchFamily="34" charset="0"/>
              </a:rPr>
              <a:t>of getting HIV</a:t>
            </a:r>
            <a:r>
              <a:rPr kumimoji="1" lang="en-US" altLang="ja-JP" sz="2800" b="1" dirty="0">
                <a:solidFill>
                  <a:schemeClr val="bg1"/>
                </a:solidFill>
                <a:ea typeface="游ゴシック" panose="020B0400000000000000" pitchFamily="34" charset="-128"/>
                <a:cs typeface="Arial" panose="020B0604020202020204" pitchFamily="34" charset="0"/>
              </a:rPr>
              <a:t> from your female partner by </a:t>
            </a:r>
            <a:r>
              <a:rPr kumimoji="1" lang="en-US" altLang="ja-JP" sz="4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游ゴシック" panose="020B0400000000000000" pitchFamily="34" charset="-128"/>
                <a:cs typeface="Arial" panose="020B0604020202020204" pitchFamily="34" charset="0"/>
              </a:rPr>
              <a:t>60%</a:t>
            </a:r>
            <a:endParaRPr kumimoji="1" lang="en-US" altLang="ja-JP" sz="2800" b="1" i="0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游ゴシック" panose="020B0400000000000000" pitchFamily="34" charset="-128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3F0202F-1F78-498A-8823-87E538591617}"/>
              </a:ext>
            </a:extLst>
          </p:cNvPr>
          <p:cNvGrpSpPr/>
          <p:nvPr/>
        </p:nvGrpSpPr>
        <p:grpSpPr>
          <a:xfrm>
            <a:off x="343853" y="11051154"/>
            <a:ext cx="1395782" cy="688547"/>
            <a:chOff x="5688156" y="846035"/>
            <a:chExt cx="1395782" cy="68854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414614D-2A58-4BBF-BECD-F22CA7DCF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156" y="949085"/>
              <a:ext cx="457895" cy="457895"/>
            </a:xfrm>
            <a:prstGeom prst="rect">
              <a:avLst/>
            </a:prstGeom>
            <a:ln>
              <a:noFill/>
            </a:ln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CD6C35B-5A67-4E4C-A0E1-EA3A70052B3D}"/>
                </a:ext>
              </a:extLst>
            </p:cNvPr>
            <p:cNvSpPr/>
            <p:nvPr/>
          </p:nvSpPr>
          <p:spPr>
            <a:xfrm>
              <a:off x="6146051" y="846035"/>
              <a:ext cx="937887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Once-off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6CD9F9-20BB-4F53-A8FD-506B9EAF77CE}"/>
              </a:ext>
            </a:extLst>
          </p:cNvPr>
          <p:cNvGrpSpPr/>
          <p:nvPr/>
        </p:nvGrpSpPr>
        <p:grpSpPr>
          <a:xfrm>
            <a:off x="1842981" y="11070381"/>
            <a:ext cx="1240132" cy="688547"/>
            <a:chOff x="7259101" y="832068"/>
            <a:chExt cx="1240132" cy="68854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118F764-8E60-4D6D-89A3-B8723E471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101" y="897860"/>
              <a:ext cx="553291" cy="553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BDDB013-9AA0-4E47-A5BF-DB158C9DE1A8}"/>
                </a:ext>
              </a:extLst>
            </p:cNvPr>
            <p:cNvSpPr/>
            <p:nvPr/>
          </p:nvSpPr>
          <p:spPr>
            <a:xfrm>
              <a:off x="7696009" y="832068"/>
              <a:ext cx="803224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Free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C6A89D65-CAC7-4978-955E-CE9CD7E837D1}"/>
              </a:ext>
            </a:extLst>
          </p:cNvPr>
          <p:cNvSpPr/>
          <p:nvPr/>
        </p:nvSpPr>
        <p:spPr>
          <a:xfrm>
            <a:off x="3841613" y="11064580"/>
            <a:ext cx="803224" cy="688547"/>
          </a:xfrm>
          <a:prstGeom prst="rect">
            <a:avLst/>
          </a:prstGeom>
          <a:noFill/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</a:t>
            </a:r>
          </a:p>
        </p:txBody>
      </p:sp>
      <p:sp>
        <p:nvSpPr>
          <p:cNvPr id="8" name="Left Arrow 7"/>
          <p:cNvSpPr/>
          <p:nvPr/>
        </p:nvSpPr>
        <p:spPr>
          <a:xfrm rot="16200000">
            <a:off x="282615" y="3823839"/>
            <a:ext cx="2852233" cy="1763805"/>
          </a:xfrm>
          <a:custGeom>
            <a:avLst/>
            <a:gdLst>
              <a:gd name="connsiteX0" fmla="*/ 0 w 2852233"/>
              <a:gd name="connsiteY0" fmla="*/ 881903 h 1763805"/>
              <a:gd name="connsiteX1" fmla="*/ 394713 w 2852233"/>
              <a:gd name="connsiteY1" fmla="*/ 440952 h 1763805"/>
              <a:gd name="connsiteX2" fmla="*/ 789426 w 2852233"/>
              <a:gd name="connsiteY2" fmla="*/ 0 h 1763805"/>
              <a:gd name="connsiteX3" fmla="*/ 789426 w 2852233"/>
              <a:gd name="connsiteY3" fmla="*/ 675961 h 1763805"/>
              <a:gd name="connsiteX4" fmla="*/ 1497656 w 2852233"/>
              <a:gd name="connsiteY4" fmla="*/ 675961 h 1763805"/>
              <a:gd name="connsiteX5" fmla="*/ 2226515 w 2852233"/>
              <a:gd name="connsiteY5" fmla="*/ 675961 h 1763805"/>
              <a:gd name="connsiteX6" fmla="*/ 2852233 w 2852233"/>
              <a:gd name="connsiteY6" fmla="*/ 675961 h 1763805"/>
              <a:gd name="connsiteX7" fmla="*/ 2852233 w 2852233"/>
              <a:gd name="connsiteY7" fmla="*/ 1087844 h 1763805"/>
              <a:gd name="connsiteX8" fmla="*/ 2205887 w 2852233"/>
              <a:gd name="connsiteY8" fmla="*/ 1087844 h 1763805"/>
              <a:gd name="connsiteX9" fmla="*/ 1518284 w 2852233"/>
              <a:gd name="connsiteY9" fmla="*/ 1087844 h 1763805"/>
              <a:gd name="connsiteX10" fmla="*/ 789426 w 2852233"/>
              <a:gd name="connsiteY10" fmla="*/ 1087844 h 1763805"/>
              <a:gd name="connsiteX11" fmla="*/ 789426 w 2852233"/>
              <a:gd name="connsiteY11" fmla="*/ 1763805 h 1763805"/>
              <a:gd name="connsiteX12" fmla="*/ 394713 w 2852233"/>
              <a:gd name="connsiteY12" fmla="*/ 1322854 h 1763805"/>
              <a:gd name="connsiteX13" fmla="*/ 0 w 2852233"/>
              <a:gd name="connsiteY13" fmla="*/ 881903 h 176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52233" h="1763805" fill="none" extrusionOk="0">
                <a:moveTo>
                  <a:pt x="0" y="881903"/>
                </a:moveTo>
                <a:cubicBezTo>
                  <a:pt x="123671" y="733860"/>
                  <a:pt x="270622" y="619037"/>
                  <a:pt x="394713" y="440952"/>
                </a:cubicBezTo>
                <a:cubicBezTo>
                  <a:pt x="518804" y="262867"/>
                  <a:pt x="595129" y="220849"/>
                  <a:pt x="789426" y="0"/>
                </a:cubicBezTo>
                <a:cubicBezTo>
                  <a:pt x="783087" y="230476"/>
                  <a:pt x="786017" y="431014"/>
                  <a:pt x="789426" y="675961"/>
                </a:cubicBezTo>
                <a:cubicBezTo>
                  <a:pt x="1069875" y="669924"/>
                  <a:pt x="1315490" y="663168"/>
                  <a:pt x="1497656" y="675961"/>
                </a:cubicBezTo>
                <a:cubicBezTo>
                  <a:pt x="1679822" y="688755"/>
                  <a:pt x="2029294" y="696494"/>
                  <a:pt x="2226515" y="675961"/>
                </a:cubicBezTo>
                <a:cubicBezTo>
                  <a:pt x="2423736" y="655428"/>
                  <a:pt x="2641035" y="681459"/>
                  <a:pt x="2852233" y="675961"/>
                </a:cubicBezTo>
                <a:cubicBezTo>
                  <a:pt x="2839654" y="764934"/>
                  <a:pt x="2841997" y="904065"/>
                  <a:pt x="2852233" y="1087844"/>
                </a:cubicBezTo>
                <a:cubicBezTo>
                  <a:pt x="2682378" y="1069577"/>
                  <a:pt x="2404640" y="1107044"/>
                  <a:pt x="2205887" y="1087844"/>
                </a:cubicBezTo>
                <a:cubicBezTo>
                  <a:pt x="2007134" y="1068644"/>
                  <a:pt x="1667207" y="1074246"/>
                  <a:pt x="1518284" y="1087844"/>
                </a:cubicBezTo>
                <a:cubicBezTo>
                  <a:pt x="1369361" y="1101442"/>
                  <a:pt x="1047516" y="1085224"/>
                  <a:pt x="789426" y="1087844"/>
                </a:cubicBezTo>
                <a:cubicBezTo>
                  <a:pt x="792229" y="1250801"/>
                  <a:pt x="809222" y="1540504"/>
                  <a:pt x="789426" y="1763805"/>
                </a:cubicBezTo>
                <a:cubicBezTo>
                  <a:pt x="692930" y="1613826"/>
                  <a:pt x="601738" y="1533029"/>
                  <a:pt x="394713" y="1322854"/>
                </a:cubicBezTo>
                <a:cubicBezTo>
                  <a:pt x="187688" y="1112679"/>
                  <a:pt x="190212" y="1051790"/>
                  <a:pt x="0" y="881903"/>
                </a:cubicBezTo>
                <a:close/>
              </a:path>
              <a:path w="2852233" h="1763805" stroke="0" extrusionOk="0">
                <a:moveTo>
                  <a:pt x="0" y="881903"/>
                </a:moveTo>
                <a:cubicBezTo>
                  <a:pt x="197259" y="649967"/>
                  <a:pt x="220471" y="654788"/>
                  <a:pt x="410502" y="423313"/>
                </a:cubicBezTo>
                <a:cubicBezTo>
                  <a:pt x="600533" y="191838"/>
                  <a:pt x="699326" y="79187"/>
                  <a:pt x="789426" y="0"/>
                </a:cubicBezTo>
                <a:cubicBezTo>
                  <a:pt x="762548" y="306402"/>
                  <a:pt x="783876" y="466321"/>
                  <a:pt x="789426" y="675961"/>
                </a:cubicBezTo>
                <a:cubicBezTo>
                  <a:pt x="1123893" y="705695"/>
                  <a:pt x="1262214" y="642354"/>
                  <a:pt x="1477028" y="675961"/>
                </a:cubicBezTo>
                <a:cubicBezTo>
                  <a:pt x="1691842" y="709568"/>
                  <a:pt x="1934899" y="704599"/>
                  <a:pt x="2185259" y="675961"/>
                </a:cubicBezTo>
                <a:cubicBezTo>
                  <a:pt x="2435619" y="647323"/>
                  <a:pt x="2632375" y="661617"/>
                  <a:pt x="2852233" y="675961"/>
                </a:cubicBezTo>
                <a:cubicBezTo>
                  <a:pt x="2857464" y="769081"/>
                  <a:pt x="2833948" y="952616"/>
                  <a:pt x="2852233" y="1087844"/>
                </a:cubicBezTo>
                <a:cubicBezTo>
                  <a:pt x="2542932" y="1098198"/>
                  <a:pt x="2390276" y="1113762"/>
                  <a:pt x="2226515" y="1087844"/>
                </a:cubicBezTo>
                <a:cubicBezTo>
                  <a:pt x="2062754" y="1061926"/>
                  <a:pt x="1859518" y="1095405"/>
                  <a:pt x="1538913" y="1087844"/>
                </a:cubicBezTo>
                <a:cubicBezTo>
                  <a:pt x="1218308" y="1080283"/>
                  <a:pt x="1130883" y="1118865"/>
                  <a:pt x="789426" y="1087844"/>
                </a:cubicBezTo>
                <a:cubicBezTo>
                  <a:pt x="789323" y="1393433"/>
                  <a:pt x="763667" y="1511029"/>
                  <a:pt x="789426" y="1763805"/>
                </a:cubicBezTo>
                <a:cubicBezTo>
                  <a:pt x="670906" y="1666659"/>
                  <a:pt x="538167" y="1464162"/>
                  <a:pt x="386819" y="1314035"/>
                </a:cubicBezTo>
                <a:cubicBezTo>
                  <a:pt x="235470" y="1163908"/>
                  <a:pt x="184618" y="1092440"/>
                  <a:pt x="0" y="88190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32324392">
                  <a:prstGeom prst="leftArrow">
                    <a:avLst>
                      <a:gd name="adj1" fmla="val 23352"/>
                      <a:gd name="adj2" fmla="val 4475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rgbClr val="10746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lowchart: Manual Input 42">
            <a:extLst>
              <a:ext uri="{FF2B5EF4-FFF2-40B4-BE49-F238E27FC236}">
                <a16:creationId xmlns:a16="http://schemas.microsoft.com/office/drawing/2014/main" id="{6ABCFAD3-5A0D-43BB-A4FE-034D2051B6B3}"/>
              </a:ext>
            </a:extLst>
          </p:cNvPr>
          <p:cNvSpPr/>
          <p:nvPr/>
        </p:nvSpPr>
        <p:spPr>
          <a:xfrm rot="10800000">
            <a:off x="0" y="6980"/>
            <a:ext cx="9601200" cy="964673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6F72E1F-9D21-4E07-93D5-03AFE30893BB}"/>
              </a:ext>
            </a:extLst>
          </p:cNvPr>
          <p:cNvSpPr/>
          <p:nvPr/>
        </p:nvSpPr>
        <p:spPr>
          <a:xfrm>
            <a:off x="-6316" y="735304"/>
            <a:ext cx="9607516" cy="13537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游ゴシック" panose="020B0400000000000000" pitchFamily="34" charset="-128"/>
                <a:cs typeface="Arial" panose="020B0604020202020204" pitchFamily="34" charset="0"/>
              </a:rPr>
              <a:t>Medical Male Circumcision</a:t>
            </a:r>
            <a:endParaRPr kumimoji="1" lang="ja-JP" altLang="en-US" sz="58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游ゴシック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0" name="Google Shape;1603;p37">
            <a:extLst>
              <a:ext uri="{FF2B5EF4-FFF2-40B4-BE49-F238E27FC236}">
                <a16:creationId xmlns:a16="http://schemas.microsoft.com/office/drawing/2014/main" id="{304222FA-5298-47F4-8847-31DADEA6D761}"/>
              </a:ext>
            </a:extLst>
          </p:cNvPr>
          <p:cNvSpPr/>
          <p:nvPr/>
        </p:nvSpPr>
        <p:spPr>
          <a:xfrm>
            <a:off x="3351516" y="11155059"/>
            <a:ext cx="511955" cy="456184"/>
          </a:xfrm>
          <a:custGeom>
            <a:avLst/>
            <a:gdLst/>
            <a:ahLst/>
            <a:cxnLst/>
            <a:rect l="l" t="t" r="r" b="b"/>
            <a:pathLst>
              <a:path w="306028" h="272690" extrusionOk="0">
                <a:moveTo>
                  <a:pt x="155336" y="130175"/>
                </a:moveTo>
                <a:lnTo>
                  <a:pt x="163100" y="130175"/>
                </a:lnTo>
                <a:cubicBezTo>
                  <a:pt x="165687" y="130175"/>
                  <a:pt x="167905" y="131969"/>
                  <a:pt x="167905" y="134479"/>
                </a:cubicBezTo>
                <a:cubicBezTo>
                  <a:pt x="167905" y="136990"/>
                  <a:pt x="165687" y="139142"/>
                  <a:pt x="163100" y="139142"/>
                </a:cubicBezTo>
                <a:lnTo>
                  <a:pt x="155336" y="139142"/>
                </a:lnTo>
                <a:cubicBezTo>
                  <a:pt x="152748" y="139142"/>
                  <a:pt x="150530" y="141294"/>
                  <a:pt x="150530" y="143805"/>
                </a:cubicBezTo>
                <a:lnTo>
                  <a:pt x="150530" y="201912"/>
                </a:lnTo>
                <a:cubicBezTo>
                  <a:pt x="150530" y="204422"/>
                  <a:pt x="152748" y="206574"/>
                  <a:pt x="155336" y="206574"/>
                </a:cubicBezTo>
                <a:lnTo>
                  <a:pt x="163100" y="206574"/>
                </a:lnTo>
                <a:cubicBezTo>
                  <a:pt x="165687" y="206574"/>
                  <a:pt x="167905" y="208368"/>
                  <a:pt x="167905" y="211237"/>
                </a:cubicBezTo>
                <a:cubicBezTo>
                  <a:pt x="167905" y="213748"/>
                  <a:pt x="165687" y="215541"/>
                  <a:pt x="163100" y="215541"/>
                </a:cubicBezTo>
                <a:lnTo>
                  <a:pt x="155336" y="215541"/>
                </a:lnTo>
                <a:cubicBezTo>
                  <a:pt x="147573" y="215541"/>
                  <a:pt x="141288" y="209444"/>
                  <a:pt x="141288" y="201912"/>
                </a:cubicBezTo>
                <a:lnTo>
                  <a:pt x="141288" y="143805"/>
                </a:lnTo>
                <a:cubicBezTo>
                  <a:pt x="141288" y="136273"/>
                  <a:pt x="147573" y="130175"/>
                  <a:pt x="155336" y="130175"/>
                </a:cubicBezTo>
                <a:close/>
                <a:moveTo>
                  <a:pt x="224172" y="58891"/>
                </a:moveTo>
                <a:cubicBezTo>
                  <a:pt x="220927" y="58891"/>
                  <a:pt x="218403" y="58891"/>
                  <a:pt x="216600" y="59250"/>
                </a:cubicBezTo>
                <a:cubicBezTo>
                  <a:pt x="218042" y="66419"/>
                  <a:pt x="220206" y="80399"/>
                  <a:pt x="218764" y="87569"/>
                </a:cubicBezTo>
                <a:cubicBezTo>
                  <a:pt x="215518" y="100832"/>
                  <a:pt x="205421" y="112303"/>
                  <a:pt x="196767" y="121982"/>
                </a:cubicBezTo>
                <a:cubicBezTo>
                  <a:pt x="191358" y="128076"/>
                  <a:pt x="185228" y="134887"/>
                  <a:pt x="185228" y="138113"/>
                </a:cubicBezTo>
                <a:lnTo>
                  <a:pt x="185228" y="200486"/>
                </a:lnTo>
                <a:cubicBezTo>
                  <a:pt x="185228" y="203712"/>
                  <a:pt x="188113" y="206580"/>
                  <a:pt x="191358" y="206580"/>
                </a:cubicBezTo>
                <a:lnTo>
                  <a:pt x="274295" y="206580"/>
                </a:lnTo>
                <a:cubicBezTo>
                  <a:pt x="274656" y="206580"/>
                  <a:pt x="274656" y="206222"/>
                  <a:pt x="275016" y="206222"/>
                </a:cubicBezTo>
                <a:cubicBezTo>
                  <a:pt x="280425" y="205863"/>
                  <a:pt x="284392" y="201561"/>
                  <a:pt x="284392" y="195826"/>
                </a:cubicBezTo>
                <a:cubicBezTo>
                  <a:pt x="284392" y="194034"/>
                  <a:pt x="284031" y="192600"/>
                  <a:pt x="283310" y="190807"/>
                </a:cubicBezTo>
                <a:cubicBezTo>
                  <a:pt x="282589" y="189374"/>
                  <a:pt x="282589" y="187940"/>
                  <a:pt x="282950" y="186506"/>
                </a:cubicBezTo>
                <a:cubicBezTo>
                  <a:pt x="283671" y="185430"/>
                  <a:pt x="284753" y="184355"/>
                  <a:pt x="286195" y="183997"/>
                </a:cubicBezTo>
                <a:cubicBezTo>
                  <a:pt x="291243" y="182921"/>
                  <a:pt x="294849" y="178978"/>
                  <a:pt x="294849" y="173601"/>
                </a:cubicBezTo>
                <a:cubicBezTo>
                  <a:pt x="294849" y="171092"/>
                  <a:pt x="293767" y="168583"/>
                  <a:pt x="291604" y="166432"/>
                </a:cubicBezTo>
                <a:cubicBezTo>
                  <a:pt x="290883" y="165356"/>
                  <a:pt x="290522" y="164281"/>
                  <a:pt x="290883" y="162847"/>
                </a:cubicBezTo>
                <a:cubicBezTo>
                  <a:pt x="290883" y="161772"/>
                  <a:pt x="291243" y="160338"/>
                  <a:pt x="292325" y="159621"/>
                </a:cubicBezTo>
                <a:cubicBezTo>
                  <a:pt x="295210" y="157829"/>
                  <a:pt x="296652" y="154602"/>
                  <a:pt x="296652" y="151376"/>
                </a:cubicBezTo>
                <a:cubicBezTo>
                  <a:pt x="296652" y="147075"/>
                  <a:pt x="294849" y="144924"/>
                  <a:pt x="293046" y="144207"/>
                </a:cubicBezTo>
                <a:cubicBezTo>
                  <a:pt x="291243" y="143131"/>
                  <a:pt x="290161" y="141339"/>
                  <a:pt x="289801" y="139188"/>
                </a:cubicBezTo>
                <a:cubicBezTo>
                  <a:pt x="289801" y="137396"/>
                  <a:pt x="290522" y="135245"/>
                  <a:pt x="291964" y="133811"/>
                </a:cubicBezTo>
                <a:cubicBezTo>
                  <a:pt x="293046" y="133453"/>
                  <a:pt x="295570" y="130944"/>
                  <a:pt x="295570" y="125566"/>
                </a:cubicBezTo>
                <a:cubicBezTo>
                  <a:pt x="295570" y="120189"/>
                  <a:pt x="291604" y="116246"/>
                  <a:pt x="287998" y="116246"/>
                </a:cubicBezTo>
                <a:lnTo>
                  <a:pt x="241120" y="116246"/>
                </a:lnTo>
                <a:cubicBezTo>
                  <a:pt x="239678" y="116246"/>
                  <a:pt x="238236" y="115529"/>
                  <a:pt x="237154" y="114454"/>
                </a:cubicBezTo>
                <a:cubicBezTo>
                  <a:pt x="236433" y="113378"/>
                  <a:pt x="236433" y="111945"/>
                  <a:pt x="236793" y="110511"/>
                </a:cubicBezTo>
                <a:cubicBezTo>
                  <a:pt x="237514" y="106568"/>
                  <a:pt x="240399" y="96172"/>
                  <a:pt x="238957" y="83626"/>
                </a:cubicBezTo>
                <a:cubicBezTo>
                  <a:pt x="237514" y="69645"/>
                  <a:pt x="231745" y="58891"/>
                  <a:pt x="224172" y="58891"/>
                </a:cubicBezTo>
                <a:close/>
                <a:moveTo>
                  <a:pt x="224533" y="49571"/>
                </a:moveTo>
                <a:cubicBezTo>
                  <a:pt x="236793" y="50288"/>
                  <a:pt x="246529" y="63552"/>
                  <a:pt x="248332" y="82909"/>
                </a:cubicBezTo>
                <a:cubicBezTo>
                  <a:pt x="249054" y="92587"/>
                  <a:pt x="247972" y="101191"/>
                  <a:pt x="247251" y="107284"/>
                </a:cubicBezTo>
                <a:lnTo>
                  <a:pt x="287998" y="107284"/>
                </a:lnTo>
                <a:cubicBezTo>
                  <a:pt x="297013" y="107284"/>
                  <a:pt x="304946" y="115529"/>
                  <a:pt x="304946" y="125566"/>
                </a:cubicBezTo>
                <a:cubicBezTo>
                  <a:pt x="304946" y="131660"/>
                  <a:pt x="302782" y="135962"/>
                  <a:pt x="300979" y="138471"/>
                </a:cubicBezTo>
                <a:cubicBezTo>
                  <a:pt x="303864" y="141339"/>
                  <a:pt x="306028" y="145999"/>
                  <a:pt x="306028" y="151376"/>
                </a:cubicBezTo>
                <a:cubicBezTo>
                  <a:pt x="306028" y="155678"/>
                  <a:pt x="304225" y="160338"/>
                  <a:pt x="301340" y="163922"/>
                </a:cubicBezTo>
                <a:cubicBezTo>
                  <a:pt x="302782" y="166790"/>
                  <a:pt x="303864" y="170375"/>
                  <a:pt x="303864" y="173601"/>
                </a:cubicBezTo>
                <a:cubicBezTo>
                  <a:pt x="303864" y="181129"/>
                  <a:pt x="299537" y="187940"/>
                  <a:pt x="293046" y="191166"/>
                </a:cubicBezTo>
                <a:cubicBezTo>
                  <a:pt x="293767" y="192958"/>
                  <a:pt x="293767" y="194392"/>
                  <a:pt x="293767" y="195826"/>
                </a:cubicBezTo>
                <a:cubicBezTo>
                  <a:pt x="293767" y="206222"/>
                  <a:pt x="286195" y="214466"/>
                  <a:pt x="275738" y="215542"/>
                </a:cubicBezTo>
                <a:cubicBezTo>
                  <a:pt x="275377" y="215542"/>
                  <a:pt x="275016" y="215542"/>
                  <a:pt x="274295" y="215542"/>
                </a:cubicBezTo>
                <a:lnTo>
                  <a:pt x="191358" y="215542"/>
                </a:lnTo>
                <a:cubicBezTo>
                  <a:pt x="182704" y="215542"/>
                  <a:pt x="176213" y="209089"/>
                  <a:pt x="176213" y="200486"/>
                </a:cubicBezTo>
                <a:lnTo>
                  <a:pt x="176213" y="138113"/>
                </a:lnTo>
                <a:cubicBezTo>
                  <a:pt x="176213" y="131302"/>
                  <a:pt x="181983" y="124491"/>
                  <a:pt x="189916" y="115888"/>
                </a:cubicBezTo>
                <a:cubicBezTo>
                  <a:pt x="197849" y="106926"/>
                  <a:pt x="207224" y="96530"/>
                  <a:pt x="209749" y="85418"/>
                </a:cubicBezTo>
                <a:cubicBezTo>
                  <a:pt x="211191" y="79683"/>
                  <a:pt x="208306" y="64985"/>
                  <a:pt x="206503" y="56741"/>
                </a:cubicBezTo>
                <a:cubicBezTo>
                  <a:pt x="206143" y="54948"/>
                  <a:pt x="207224" y="53156"/>
                  <a:pt x="208667" y="52081"/>
                </a:cubicBezTo>
                <a:cubicBezTo>
                  <a:pt x="209749" y="51722"/>
                  <a:pt x="213715" y="49213"/>
                  <a:pt x="224533" y="49571"/>
                </a:cubicBezTo>
                <a:close/>
                <a:moveTo>
                  <a:pt x="84446" y="0"/>
                </a:moveTo>
                <a:cubicBezTo>
                  <a:pt x="111512" y="0"/>
                  <a:pt x="137135" y="13311"/>
                  <a:pt x="153014" y="35255"/>
                </a:cubicBezTo>
                <a:cubicBezTo>
                  <a:pt x="168892" y="13311"/>
                  <a:pt x="194515" y="0"/>
                  <a:pt x="221581" y="0"/>
                </a:cubicBezTo>
                <a:cubicBezTo>
                  <a:pt x="268135" y="0"/>
                  <a:pt x="306027" y="37774"/>
                  <a:pt x="306027" y="84181"/>
                </a:cubicBezTo>
                <a:cubicBezTo>
                  <a:pt x="306027" y="86340"/>
                  <a:pt x="306027" y="88498"/>
                  <a:pt x="305666" y="90657"/>
                </a:cubicBezTo>
                <a:cubicBezTo>
                  <a:pt x="305666" y="93175"/>
                  <a:pt x="303501" y="95334"/>
                  <a:pt x="300975" y="94974"/>
                </a:cubicBezTo>
                <a:cubicBezTo>
                  <a:pt x="298449" y="94614"/>
                  <a:pt x="296284" y="92815"/>
                  <a:pt x="296644" y="90297"/>
                </a:cubicBezTo>
                <a:cubicBezTo>
                  <a:pt x="296644" y="88139"/>
                  <a:pt x="296644" y="85980"/>
                  <a:pt x="296644" y="84181"/>
                </a:cubicBezTo>
                <a:cubicBezTo>
                  <a:pt x="296644" y="42810"/>
                  <a:pt x="263083" y="9353"/>
                  <a:pt x="221581" y="9353"/>
                </a:cubicBezTo>
                <a:cubicBezTo>
                  <a:pt x="195237" y="9353"/>
                  <a:pt x="170336" y="23384"/>
                  <a:pt x="156983" y="46048"/>
                </a:cubicBezTo>
                <a:cubicBezTo>
                  <a:pt x="156262" y="47847"/>
                  <a:pt x="154457" y="48566"/>
                  <a:pt x="153014" y="48566"/>
                </a:cubicBezTo>
                <a:cubicBezTo>
                  <a:pt x="151570" y="48566"/>
                  <a:pt x="149766" y="47847"/>
                  <a:pt x="149044" y="46048"/>
                </a:cubicBezTo>
                <a:cubicBezTo>
                  <a:pt x="135330" y="23384"/>
                  <a:pt x="110790" y="9353"/>
                  <a:pt x="84446" y="9353"/>
                </a:cubicBezTo>
                <a:cubicBezTo>
                  <a:pt x="42945" y="9353"/>
                  <a:pt x="9383" y="42810"/>
                  <a:pt x="9383" y="84181"/>
                </a:cubicBezTo>
                <a:cubicBezTo>
                  <a:pt x="9383" y="167643"/>
                  <a:pt x="133887" y="250386"/>
                  <a:pt x="153014" y="262617"/>
                </a:cubicBezTo>
                <a:cubicBezTo>
                  <a:pt x="159510" y="258660"/>
                  <a:pt x="177554" y="246788"/>
                  <a:pt x="198485" y="229880"/>
                </a:cubicBezTo>
                <a:cubicBezTo>
                  <a:pt x="200650" y="228441"/>
                  <a:pt x="203537" y="228441"/>
                  <a:pt x="204981" y="230600"/>
                </a:cubicBezTo>
                <a:cubicBezTo>
                  <a:pt x="206424" y="232398"/>
                  <a:pt x="206424" y="235636"/>
                  <a:pt x="204259" y="237075"/>
                </a:cubicBezTo>
                <a:cubicBezTo>
                  <a:pt x="177554" y="258660"/>
                  <a:pt x="155540" y="271971"/>
                  <a:pt x="155540" y="271971"/>
                </a:cubicBezTo>
                <a:cubicBezTo>
                  <a:pt x="154818" y="272331"/>
                  <a:pt x="154096" y="272690"/>
                  <a:pt x="153014" y="272690"/>
                </a:cubicBezTo>
                <a:cubicBezTo>
                  <a:pt x="152292" y="272690"/>
                  <a:pt x="151570" y="272331"/>
                  <a:pt x="150488" y="271971"/>
                </a:cubicBezTo>
                <a:cubicBezTo>
                  <a:pt x="144353" y="268373"/>
                  <a:pt x="0" y="179515"/>
                  <a:pt x="0" y="84181"/>
                </a:cubicBezTo>
                <a:cubicBezTo>
                  <a:pt x="0" y="37774"/>
                  <a:pt x="37892" y="0"/>
                  <a:pt x="8444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827385-44FC-4EB7-A974-3980781A388E}"/>
              </a:ext>
            </a:extLst>
          </p:cNvPr>
          <p:cNvSpPr txBox="1"/>
          <p:nvPr/>
        </p:nvSpPr>
        <p:spPr>
          <a:xfrm>
            <a:off x="347186" y="2100908"/>
            <a:ext cx="8906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游ゴシック" panose="020B0400000000000000" pitchFamily="34" charset="-128"/>
                <a:cs typeface="Arial" panose="020B0604020202020204" pitchFamily="34" charset="0"/>
              </a:rPr>
              <a:t>Worried about</a:t>
            </a:r>
            <a:r>
              <a:rPr kumimoji="1" lang="en-US" altLang="ja-JP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游ゴシック" panose="020B0400000000000000" pitchFamily="34" charset="-128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游ゴシック" panose="020B0400000000000000" pitchFamily="34" charset="-128"/>
                <a:cs typeface="Arial" panose="020B0604020202020204" pitchFamily="34" charset="0"/>
              </a:rPr>
              <a:t>STDs &amp; HIV?</a:t>
            </a:r>
            <a:endParaRPr kumimoji="1" lang="ja-JP" altLang="en-US" sz="8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游ゴシック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357EB32-E4F4-6F44-49BF-957EFCBDD2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4" y="70706"/>
            <a:ext cx="1715976" cy="619360"/>
          </a:xfrm>
          <a:prstGeom prst="rect">
            <a:avLst/>
          </a:prstGeom>
        </p:spPr>
      </p:pic>
      <p:sp>
        <p:nvSpPr>
          <p:cNvPr id="37" name="Flowchart: Manual Input 36">
            <a:extLst>
              <a:ext uri="{FF2B5EF4-FFF2-40B4-BE49-F238E27FC236}">
                <a16:creationId xmlns:a16="http://schemas.microsoft.com/office/drawing/2014/main" id="{F244E7A1-283B-F33F-9020-E5020951919D}"/>
              </a:ext>
            </a:extLst>
          </p:cNvPr>
          <p:cNvSpPr/>
          <p:nvPr/>
        </p:nvSpPr>
        <p:spPr>
          <a:xfrm>
            <a:off x="3926534" y="-63126"/>
            <a:ext cx="5554882" cy="781050"/>
          </a:xfrm>
          <a:prstGeom prst="flowChartManualInp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B93826"/>
                </a:solidFill>
                <a:effectLst/>
                <a:uLnTx/>
                <a:uFillTx/>
                <a:ea typeface="游ゴシック" panose="020B0400000000000000" pitchFamily="34" charset="-128"/>
                <a:cs typeface="Arial" panose="020B0604020202020204" pitchFamily="34" charset="0"/>
              </a:rPr>
              <a:t>Take back control of your health!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B93826"/>
              </a:solidFill>
              <a:effectLst/>
              <a:uLnTx/>
              <a:uFillTx/>
              <a:ea typeface="游ゴシック" panose="020B04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995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26DC8C9-FF7F-23E8-965E-FC6602DF3CA5}"/>
              </a:ext>
            </a:extLst>
          </p:cNvPr>
          <p:cNvSpPr/>
          <p:nvPr/>
        </p:nvSpPr>
        <p:spPr>
          <a:xfrm flipH="1">
            <a:off x="0" y="1353635"/>
            <a:ext cx="9601200" cy="3632481"/>
          </a:xfrm>
          <a:prstGeom prst="rect">
            <a:avLst/>
          </a:prstGeom>
          <a:solidFill>
            <a:srgbClr val="10746F"/>
          </a:solidFill>
          <a:ln>
            <a:solidFill>
              <a:srgbClr val="1074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8D52066-29C4-4DD7-8A05-6C43ACC1CF8F}"/>
              </a:ext>
            </a:extLst>
          </p:cNvPr>
          <p:cNvSpPr/>
          <p:nvPr/>
        </p:nvSpPr>
        <p:spPr>
          <a:xfrm>
            <a:off x="-3854" y="11324626"/>
            <a:ext cx="9601200" cy="97661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BF669F-4C25-4DB0-85D5-85F50306D659}"/>
              </a:ext>
            </a:extLst>
          </p:cNvPr>
          <p:cNvSpPr/>
          <p:nvPr/>
        </p:nvSpPr>
        <p:spPr>
          <a:xfrm>
            <a:off x="0" y="476754"/>
            <a:ext cx="9601200" cy="976619"/>
          </a:xfrm>
          <a:prstGeom prst="rect">
            <a:avLst/>
          </a:prstGeom>
          <a:solidFill>
            <a:srgbClr val="10746F"/>
          </a:solidFill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Manual Input 10">
            <a:extLst>
              <a:ext uri="{FF2B5EF4-FFF2-40B4-BE49-F238E27FC236}">
                <a16:creationId xmlns:a16="http://schemas.microsoft.com/office/drawing/2014/main" id="{F8AD4009-B27A-4243-AF37-B85315D69281}"/>
              </a:ext>
            </a:extLst>
          </p:cNvPr>
          <p:cNvSpPr/>
          <p:nvPr/>
        </p:nvSpPr>
        <p:spPr>
          <a:xfrm>
            <a:off x="0" y="12020550"/>
            <a:ext cx="9601200" cy="78105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kumimoji="1" lang="st-ZA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Latela mehato e isang tleliniking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4FF33A-440F-4D37-89F1-A51E10979A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7294204" y="12080068"/>
            <a:ext cx="759762" cy="7597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B4DDE2-BC08-902B-6601-5A09DE36F1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424"/>
          <a:stretch/>
        </p:blipFill>
        <p:spPr>
          <a:xfrm>
            <a:off x="1680594" y="4984349"/>
            <a:ext cx="7928314" cy="640882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5FDB4BD-1CD8-B934-AAD0-C7EB4104604E}"/>
              </a:ext>
            </a:extLst>
          </p:cNvPr>
          <p:cNvSpPr/>
          <p:nvPr/>
        </p:nvSpPr>
        <p:spPr>
          <a:xfrm>
            <a:off x="-7708" y="4970927"/>
            <a:ext cx="1747343" cy="6244007"/>
          </a:xfrm>
          <a:prstGeom prst="rect">
            <a:avLst/>
          </a:prstGeom>
          <a:gradFill flip="none" rotWithShape="1">
            <a:gsLst>
              <a:gs pos="0">
                <a:srgbClr val="535F63"/>
              </a:gs>
              <a:gs pos="54000">
                <a:srgbClr val="5E7073"/>
              </a:gs>
              <a:gs pos="100000">
                <a:srgbClr val="4F5C5F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6F72E1F-9D21-4E07-93D5-03AFE30893BB}"/>
              </a:ext>
            </a:extLst>
          </p:cNvPr>
          <p:cNvSpPr/>
          <p:nvPr/>
        </p:nvSpPr>
        <p:spPr>
          <a:xfrm>
            <a:off x="-833816" y="8534451"/>
            <a:ext cx="5312032" cy="2119398"/>
          </a:xfrm>
          <a:custGeom>
            <a:avLst/>
            <a:gdLst>
              <a:gd name="connsiteX0" fmla="*/ 0 w 5312032"/>
              <a:gd name="connsiteY0" fmla="*/ 1059699 h 2119398"/>
              <a:gd name="connsiteX1" fmla="*/ 1059699 w 5312032"/>
              <a:gd name="connsiteY1" fmla="*/ 0 h 2119398"/>
              <a:gd name="connsiteX2" fmla="*/ 4252333 w 5312032"/>
              <a:gd name="connsiteY2" fmla="*/ 0 h 2119398"/>
              <a:gd name="connsiteX3" fmla="*/ 5312032 w 5312032"/>
              <a:gd name="connsiteY3" fmla="*/ 1059699 h 2119398"/>
              <a:gd name="connsiteX4" fmla="*/ 5312032 w 5312032"/>
              <a:gd name="connsiteY4" fmla="*/ 1059699 h 2119398"/>
              <a:gd name="connsiteX5" fmla="*/ 4252333 w 5312032"/>
              <a:gd name="connsiteY5" fmla="*/ 2119398 h 2119398"/>
              <a:gd name="connsiteX6" fmla="*/ 1059699 w 5312032"/>
              <a:gd name="connsiteY6" fmla="*/ 2119398 h 2119398"/>
              <a:gd name="connsiteX7" fmla="*/ 0 w 5312032"/>
              <a:gd name="connsiteY7" fmla="*/ 1059699 h 2119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12032" h="2119398" fill="none" extrusionOk="0">
                <a:moveTo>
                  <a:pt x="0" y="1059699"/>
                </a:moveTo>
                <a:cubicBezTo>
                  <a:pt x="105083" y="520407"/>
                  <a:pt x="447286" y="-11734"/>
                  <a:pt x="1059699" y="0"/>
                </a:cubicBezTo>
                <a:cubicBezTo>
                  <a:pt x="1621126" y="-95931"/>
                  <a:pt x="2803386" y="-127820"/>
                  <a:pt x="4252333" y="0"/>
                </a:cubicBezTo>
                <a:cubicBezTo>
                  <a:pt x="4821640" y="-82115"/>
                  <a:pt x="5296571" y="472446"/>
                  <a:pt x="5312032" y="1059699"/>
                </a:cubicBezTo>
                <a:lnTo>
                  <a:pt x="5312032" y="1059699"/>
                </a:lnTo>
                <a:cubicBezTo>
                  <a:pt x="5361998" y="1656291"/>
                  <a:pt x="4869786" y="2012248"/>
                  <a:pt x="4252333" y="2119398"/>
                </a:cubicBezTo>
                <a:cubicBezTo>
                  <a:pt x="3468474" y="1962513"/>
                  <a:pt x="1550417" y="2057441"/>
                  <a:pt x="1059699" y="2119398"/>
                </a:cubicBezTo>
                <a:cubicBezTo>
                  <a:pt x="422278" y="2085276"/>
                  <a:pt x="13239" y="1665281"/>
                  <a:pt x="0" y="1059699"/>
                </a:cubicBezTo>
                <a:close/>
              </a:path>
              <a:path w="5312032" h="2119398" stroke="0" extrusionOk="0">
                <a:moveTo>
                  <a:pt x="0" y="1059699"/>
                </a:moveTo>
                <a:cubicBezTo>
                  <a:pt x="20423" y="542784"/>
                  <a:pt x="583343" y="-13802"/>
                  <a:pt x="1059699" y="0"/>
                </a:cubicBezTo>
                <a:cubicBezTo>
                  <a:pt x="1394978" y="-142929"/>
                  <a:pt x="3235033" y="-49937"/>
                  <a:pt x="4252333" y="0"/>
                </a:cubicBezTo>
                <a:cubicBezTo>
                  <a:pt x="4723164" y="23974"/>
                  <a:pt x="5224308" y="404688"/>
                  <a:pt x="5312032" y="1059699"/>
                </a:cubicBezTo>
                <a:lnTo>
                  <a:pt x="5312032" y="1059699"/>
                </a:lnTo>
                <a:cubicBezTo>
                  <a:pt x="5391822" y="1633950"/>
                  <a:pt x="4864003" y="2222374"/>
                  <a:pt x="4252333" y="2119398"/>
                </a:cubicBezTo>
                <a:cubicBezTo>
                  <a:pt x="3884923" y="2123265"/>
                  <a:pt x="2042802" y="2069086"/>
                  <a:pt x="1059699" y="2119398"/>
                </a:cubicBezTo>
                <a:cubicBezTo>
                  <a:pt x="406846" y="2182333"/>
                  <a:pt x="72734" y="1627333"/>
                  <a:pt x="0" y="1059699"/>
                </a:cubicBezTo>
                <a:close/>
              </a:path>
            </a:pathLst>
          </a:custGeom>
          <a:solidFill>
            <a:srgbClr val="FDB315"/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4201472431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6938"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ja-JP" sz="4000" b="1" dirty="0">
                <a:solidFill>
                  <a:schemeClr val="tx1"/>
                </a:solidFill>
                <a:cs typeface="Arial" panose="020B0604020202020204" pitchFamily="34" charset="0"/>
              </a:rPr>
              <a:t>Lebollo la Banna         la Ngakeng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BDFFEE-168B-45A6-B73D-DDBB83E7F7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8873">
            <a:off x="8295956" y="11883144"/>
            <a:ext cx="1033497" cy="1033497"/>
          </a:xfrm>
          <a:prstGeom prst="rect">
            <a:avLst/>
          </a:prstGeom>
        </p:spPr>
      </p:pic>
      <p:sp>
        <p:nvSpPr>
          <p:cNvPr id="22" name="Flowchart: Manual Input 21">
            <a:extLst>
              <a:ext uri="{FF2B5EF4-FFF2-40B4-BE49-F238E27FC236}">
                <a16:creationId xmlns:a16="http://schemas.microsoft.com/office/drawing/2014/main" id="{2127912A-288F-47C4-9C6F-1095B4733606}"/>
              </a:ext>
            </a:extLst>
          </p:cNvPr>
          <p:cNvSpPr/>
          <p:nvPr/>
        </p:nvSpPr>
        <p:spPr>
          <a:xfrm flipH="1">
            <a:off x="-7708" y="10971729"/>
            <a:ext cx="9601200" cy="750061"/>
          </a:xfrm>
          <a:prstGeom prst="flowChartManualInput">
            <a:avLst/>
          </a:prstGeom>
          <a:solidFill>
            <a:srgbClr val="1074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741C50-BBD0-4527-848B-18B10EC699B8}"/>
              </a:ext>
            </a:extLst>
          </p:cNvPr>
          <p:cNvSpPr txBox="1"/>
          <p:nvPr/>
        </p:nvSpPr>
        <p:spPr>
          <a:xfrm>
            <a:off x="343853" y="6210726"/>
            <a:ext cx="4217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nn-NO" altLang="ja-JP" sz="4000" b="1" dirty="0">
                <a:solidFill>
                  <a:schemeClr val="accent4"/>
                </a:solidFill>
                <a:ea typeface="游ゴシック" panose="020B0400000000000000" pitchFamily="34" charset="-128"/>
                <a:cs typeface="Arial" panose="020B0604020202020204" pitchFamily="34" charset="0"/>
              </a:rPr>
              <a:t>fokotsa monyetla oa ho fumana HIV </a:t>
            </a:r>
            <a:r>
              <a:rPr kumimoji="1" lang="nn-NO" altLang="ja-JP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游ゴシック" panose="020B0400000000000000" pitchFamily="34" charset="-128"/>
                <a:cs typeface="Arial" panose="020B0604020202020204" pitchFamily="34" charset="0"/>
              </a:rPr>
              <a:t>-</a:t>
            </a:r>
            <a:r>
              <a:rPr kumimoji="1" lang="en-US" altLang="ja-JP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游ゴシック" panose="020B0400000000000000" pitchFamily="34" charset="-128"/>
                <a:cs typeface="Arial" panose="020B0604020202020204" pitchFamily="34" charset="0"/>
              </a:rPr>
              <a:t>60%</a:t>
            </a:r>
            <a:endParaRPr kumimoji="1" lang="en-US" altLang="ja-JP" sz="4000" b="1" i="0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游ゴシック" panose="020B0400000000000000" pitchFamily="34" charset="-128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3F0202F-1F78-498A-8823-87E538591617}"/>
              </a:ext>
            </a:extLst>
          </p:cNvPr>
          <p:cNvGrpSpPr/>
          <p:nvPr/>
        </p:nvGrpSpPr>
        <p:grpSpPr>
          <a:xfrm>
            <a:off x="343853" y="11051154"/>
            <a:ext cx="1395782" cy="688547"/>
            <a:chOff x="5688156" y="846035"/>
            <a:chExt cx="1395782" cy="68854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414614D-2A58-4BBF-BECD-F22CA7DCF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156" y="949085"/>
              <a:ext cx="457895" cy="457895"/>
            </a:xfrm>
            <a:prstGeom prst="rect">
              <a:avLst/>
            </a:prstGeom>
            <a:ln>
              <a:noFill/>
            </a:ln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CD6C35B-5A67-4E4C-A0E1-EA3A70052B3D}"/>
                </a:ext>
              </a:extLst>
            </p:cNvPr>
            <p:cNvSpPr/>
            <p:nvPr/>
          </p:nvSpPr>
          <p:spPr>
            <a:xfrm>
              <a:off x="6146051" y="846035"/>
              <a:ext cx="937887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 a </a:t>
              </a:r>
              <a:r>
                <a:rPr kumimoji="0" lang="en-ZA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potlaka</a:t>
              </a:r>
              <a:endPara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6CD9F9-20BB-4F53-A8FD-506B9EAF77CE}"/>
              </a:ext>
            </a:extLst>
          </p:cNvPr>
          <p:cNvGrpSpPr/>
          <p:nvPr/>
        </p:nvGrpSpPr>
        <p:grpSpPr>
          <a:xfrm>
            <a:off x="1842981" y="11070381"/>
            <a:ext cx="1432136" cy="688547"/>
            <a:chOff x="7259101" y="832068"/>
            <a:chExt cx="1432136" cy="68854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118F764-8E60-4D6D-89A3-B8723E471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101" y="897860"/>
              <a:ext cx="553291" cy="553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BDDB013-9AA0-4E47-A5BF-DB158C9DE1A8}"/>
                </a:ext>
              </a:extLst>
            </p:cNvPr>
            <p:cNvSpPr/>
            <p:nvPr/>
          </p:nvSpPr>
          <p:spPr>
            <a:xfrm>
              <a:off x="7812392" y="832068"/>
              <a:ext cx="878845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</a:t>
              </a:r>
              <a:r>
                <a:rPr kumimoji="0" lang="en-Z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mahala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C6A89D65-CAC7-4978-955E-CE9CD7E837D1}"/>
              </a:ext>
            </a:extLst>
          </p:cNvPr>
          <p:cNvSpPr/>
          <p:nvPr/>
        </p:nvSpPr>
        <p:spPr>
          <a:xfrm>
            <a:off x="3841612" y="11064580"/>
            <a:ext cx="1100777" cy="688547"/>
          </a:xfrm>
          <a:prstGeom prst="rect">
            <a:avLst/>
          </a:prstGeom>
          <a:noFill/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</a:t>
            </a:r>
            <a:r>
              <a:rPr kumimoji="0" lang="en-ZA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bolokehile</a:t>
            </a:r>
            <a:endParaRPr kumimoji="0" lang="en-Z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eft Arrow 7"/>
          <p:cNvSpPr/>
          <p:nvPr/>
        </p:nvSpPr>
        <p:spPr>
          <a:xfrm rot="16200000">
            <a:off x="-155426" y="3893699"/>
            <a:ext cx="2852233" cy="1763805"/>
          </a:xfrm>
          <a:custGeom>
            <a:avLst/>
            <a:gdLst>
              <a:gd name="connsiteX0" fmla="*/ 0 w 2852233"/>
              <a:gd name="connsiteY0" fmla="*/ 881903 h 1763805"/>
              <a:gd name="connsiteX1" fmla="*/ 394713 w 2852233"/>
              <a:gd name="connsiteY1" fmla="*/ 440952 h 1763805"/>
              <a:gd name="connsiteX2" fmla="*/ 789426 w 2852233"/>
              <a:gd name="connsiteY2" fmla="*/ 0 h 1763805"/>
              <a:gd name="connsiteX3" fmla="*/ 789426 w 2852233"/>
              <a:gd name="connsiteY3" fmla="*/ 675961 h 1763805"/>
              <a:gd name="connsiteX4" fmla="*/ 1497656 w 2852233"/>
              <a:gd name="connsiteY4" fmla="*/ 675961 h 1763805"/>
              <a:gd name="connsiteX5" fmla="*/ 2226515 w 2852233"/>
              <a:gd name="connsiteY5" fmla="*/ 675961 h 1763805"/>
              <a:gd name="connsiteX6" fmla="*/ 2852233 w 2852233"/>
              <a:gd name="connsiteY6" fmla="*/ 675961 h 1763805"/>
              <a:gd name="connsiteX7" fmla="*/ 2852233 w 2852233"/>
              <a:gd name="connsiteY7" fmla="*/ 1087844 h 1763805"/>
              <a:gd name="connsiteX8" fmla="*/ 2205887 w 2852233"/>
              <a:gd name="connsiteY8" fmla="*/ 1087844 h 1763805"/>
              <a:gd name="connsiteX9" fmla="*/ 1518284 w 2852233"/>
              <a:gd name="connsiteY9" fmla="*/ 1087844 h 1763805"/>
              <a:gd name="connsiteX10" fmla="*/ 789426 w 2852233"/>
              <a:gd name="connsiteY10" fmla="*/ 1087844 h 1763805"/>
              <a:gd name="connsiteX11" fmla="*/ 789426 w 2852233"/>
              <a:gd name="connsiteY11" fmla="*/ 1763805 h 1763805"/>
              <a:gd name="connsiteX12" fmla="*/ 394713 w 2852233"/>
              <a:gd name="connsiteY12" fmla="*/ 1322854 h 1763805"/>
              <a:gd name="connsiteX13" fmla="*/ 0 w 2852233"/>
              <a:gd name="connsiteY13" fmla="*/ 881903 h 1763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52233" h="1763805" fill="none" extrusionOk="0">
                <a:moveTo>
                  <a:pt x="0" y="881903"/>
                </a:moveTo>
                <a:cubicBezTo>
                  <a:pt x="123671" y="733860"/>
                  <a:pt x="270622" y="619037"/>
                  <a:pt x="394713" y="440952"/>
                </a:cubicBezTo>
                <a:cubicBezTo>
                  <a:pt x="518804" y="262867"/>
                  <a:pt x="595129" y="220849"/>
                  <a:pt x="789426" y="0"/>
                </a:cubicBezTo>
                <a:cubicBezTo>
                  <a:pt x="783087" y="230476"/>
                  <a:pt x="786017" y="431014"/>
                  <a:pt x="789426" y="675961"/>
                </a:cubicBezTo>
                <a:cubicBezTo>
                  <a:pt x="1069875" y="669924"/>
                  <a:pt x="1315490" y="663168"/>
                  <a:pt x="1497656" y="675961"/>
                </a:cubicBezTo>
                <a:cubicBezTo>
                  <a:pt x="1679822" y="688755"/>
                  <a:pt x="2029294" y="696494"/>
                  <a:pt x="2226515" y="675961"/>
                </a:cubicBezTo>
                <a:cubicBezTo>
                  <a:pt x="2423736" y="655428"/>
                  <a:pt x="2641035" y="681459"/>
                  <a:pt x="2852233" y="675961"/>
                </a:cubicBezTo>
                <a:cubicBezTo>
                  <a:pt x="2839654" y="764934"/>
                  <a:pt x="2841997" y="904065"/>
                  <a:pt x="2852233" y="1087844"/>
                </a:cubicBezTo>
                <a:cubicBezTo>
                  <a:pt x="2682378" y="1069577"/>
                  <a:pt x="2404640" y="1107044"/>
                  <a:pt x="2205887" y="1087844"/>
                </a:cubicBezTo>
                <a:cubicBezTo>
                  <a:pt x="2007134" y="1068644"/>
                  <a:pt x="1667207" y="1074246"/>
                  <a:pt x="1518284" y="1087844"/>
                </a:cubicBezTo>
                <a:cubicBezTo>
                  <a:pt x="1369361" y="1101442"/>
                  <a:pt x="1047516" y="1085224"/>
                  <a:pt x="789426" y="1087844"/>
                </a:cubicBezTo>
                <a:cubicBezTo>
                  <a:pt x="792229" y="1250801"/>
                  <a:pt x="809222" y="1540504"/>
                  <a:pt x="789426" y="1763805"/>
                </a:cubicBezTo>
                <a:cubicBezTo>
                  <a:pt x="692930" y="1613826"/>
                  <a:pt x="601738" y="1533029"/>
                  <a:pt x="394713" y="1322854"/>
                </a:cubicBezTo>
                <a:cubicBezTo>
                  <a:pt x="187688" y="1112679"/>
                  <a:pt x="190212" y="1051790"/>
                  <a:pt x="0" y="881903"/>
                </a:cubicBezTo>
                <a:close/>
              </a:path>
              <a:path w="2852233" h="1763805" stroke="0" extrusionOk="0">
                <a:moveTo>
                  <a:pt x="0" y="881903"/>
                </a:moveTo>
                <a:cubicBezTo>
                  <a:pt x="197259" y="649967"/>
                  <a:pt x="220471" y="654788"/>
                  <a:pt x="410502" y="423313"/>
                </a:cubicBezTo>
                <a:cubicBezTo>
                  <a:pt x="600533" y="191838"/>
                  <a:pt x="699326" y="79187"/>
                  <a:pt x="789426" y="0"/>
                </a:cubicBezTo>
                <a:cubicBezTo>
                  <a:pt x="762548" y="306402"/>
                  <a:pt x="783876" y="466321"/>
                  <a:pt x="789426" y="675961"/>
                </a:cubicBezTo>
                <a:cubicBezTo>
                  <a:pt x="1123893" y="705695"/>
                  <a:pt x="1262214" y="642354"/>
                  <a:pt x="1477028" y="675961"/>
                </a:cubicBezTo>
                <a:cubicBezTo>
                  <a:pt x="1691842" y="709568"/>
                  <a:pt x="1934899" y="704599"/>
                  <a:pt x="2185259" y="675961"/>
                </a:cubicBezTo>
                <a:cubicBezTo>
                  <a:pt x="2435619" y="647323"/>
                  <a:pt x="2632375" y="661617"/>
                  <a:pt x="2852233" y="675961"/>
                </a:cubicBezTo>
                <a:cubicBezTo>
                  <a:pt x="2857464" y="769081"/>
                  <a:pt x="2833948" y="952616"/>
                  <a:pt x="2852233" y="1087844"/>
                </a:cubicBezTo>
                <a:cubicBezTo>
                  <a:pt x="2542932" y="1098198"/>
                  <a:pt x="2390276" y="1113762"/>
                  <a:pt x="2226515" y="1087844"/>
                </a:cubicBezTo>
                <a:cubicBezTo>
                  <a:pt x="2062754" y="1061926"/>
                  <a:pt x="1859518" y="1095405"/>
                  <a:pt x="1538913" y="1087844"/>
                </a:cubicBezTo>
                <a:cubicBezTo>
                  <a:pt x="1218308" y="1080283"/>
                  <a:pt x="1130883" y="1118865"/>
                  <a:pt x="789426" y="1087844"/>
                </a:cubicBezTo>
                <a:cubicBezTo>
                  <a:pt x="789323" y="1393433"/>
                  <a:pt x="763667" y="1511029"/>
                  <a:pt x="789426" y="1763805"/>
                </a:cubicBezTo>
                <a:cubicBezTo>
                  <a:pt x="670906" y="1666659"/>
                  <a:pt x="538167" y="1464162"/>
                  <a:pt x="386819" y="1314035"/>
                </a:cubicBezTo>
                <a:cubicBezTo>
                  <a:pt x="235470" y="1163908"/>
                  <a:pt x="184618" y="1092440"/>
                  <a:pt x="0" y="88190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32324392">
                  <a:prstGeom prst="leftArrow">
                    <a:avLst>
                      <a:gd name="adj1" fmla="val 23352"/>
                      <a:gd name="adj2" fmla="val 4475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rgbClr val="10746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lowchart: Manual Input 42">
            <a:extLst>
              <a:ext uri="{FF2B5EF4-FFF2-40B4-BE49-F238E27FC236}">
                <a16:creationId xmlns:a16="http://schemas.microsoft.com/office/drawing/2014/main" id="{6ABCFAD3-5A0D-43BB-A4FE-034D2051B6B3}"/>
              </a:ext>
            </a:extLst>
          </p:cNvPr>
          <p:cNvSpPr/>
          <p:nvPr/>
        </p:nvSpPr>
        <p:spPr>
          <a:xfrm rot="10800000">
            <a:off x="0" y="6980"/>
            <a:ext cx="9601200" cy="964673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6F72E1F-9D21-4E07-93D5-03AFE30893BB}"/>
              </a:ext>
            </a:extLst>
          </p:cNvPr>
          <p:cNvSpPr/>
          <p:nvPr/>
        </p:nvSpPr>
        <p:spPr>
          <a:xfrm>
            <a:off x="-6316" y="735304"/>
            <a:ext cx="9607516" cy="13537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st-ZA" sz="54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Lebollo la Banna la Ngakeng</a:t>
            </a:r>
          </a:p>
        </p:txBody>
      </p:sp>
      <p:sp>
        <p:nvSpPr>
          <p:cNvPr id="45" name="Flowchart: Manual Input 44">
            <a:extLst>
              <a:ext uri="{FF2B5EF4-FFF2-40B4-BE49-F238E27FC236}">
                <a16:creationId xmlns:a16="http://schemas.microsoft.com/office/drawing/2014/main" id="{0BABA479-C647-48C6-BCC9-2049C628B90B}"/>
              </a:ext>
            </a:extLst>
          </p:cNvPr>
          <p:cNvSpPr/>
          <p:nvPr/>
        </p:nvSpPr>
        <p:spPr>
          <a:xfrm>
            <a:off x="3275117" y="-63126"/>
            <a:ext cx="6206299" cy="781050"/>
          </a:xfrm>
          <a:prstGeom prst="flowChartManualInp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kumimoji="1" lang="st-ZA" sz="2400" b="1" dirty="0">
                <a:solidFill>
                  <a:srgbClr val="B938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Nka taolo ya bophelo ba hao bo botle!</a:t>
            </a:r>
          </a:p>
        </p:txBody>
      </p:sp>
      <p:sp>
        <p:nvSpPr>
          <p:cNvPr id="10" name="Google Shape;1603;p37">
            <a:extLst>
              <a:ext uri="{FF2B5EF4-FFF2-40B4-BE49-F238E27FC236}">
                <a16:creationId xmlns:a16="http://schemas.microsoft.com/office/drawing/2014/main" id="{304222FA-5298-47F4-8847-31DADEA6D761}"/>
              </a:ext>
            </a:extLst>
          </p:cNvPr>
          <p:cNvSpPr/>
          <p:nvPr/>
        </p:nvSpPr>
        <p:spPr>
          <a:xfrm>
            <a:off x="3351516" y="11155059"/>
            <a:ext cx="511955" cy="456184"/>
          </a:xfrm>
          <a:custGeom>
            <a:avLst/>
            <a:gdLst/>
            <a:ahLst/>
            <a:cxnLst/>
            <a:rect l="l" t="t" r="r" b="b"/>
            <a:pathLst>
              <a:path w="306028" h="272690" extrusionOk="0">
                <a:moveTo>
                  <a:pt x="155336" y="130175"/>
                </a:moveTo>
                <a:lnTo>
                  <a:pt x="163100" y="130175"/>
                </a:lnTo>
                <a:cubicBezTo>
                  <a:pt x="165687" y="130175"/>
                  <a:pt x="167905" y="131969"/>
                  <a:pt x="167905" y="134479"/>
                </a:cubicBezTo>
                <a:cubicBezTo>
                  <a:pt x="167905" y="136990"/>
                  <a:pt x="165687" y="139142"/>
                  <a:pt x="163100" y="139142"/>
                </a:cubicBezTo>
                <a:lnTo>
                  <a:pt x="155336" y="139142"/>
                </a:lnTo>
                <a:cubicBezTo>
                  <a:pt x="152748" y="139142"/>
                  <a:pt x="150530" y="141294"/>
                  <a:pt x="150530" y="143805"/>
                </a:cubicBezTo>
                <a:lnTo>
                  <a:pt x="150530" y="201912"/>
                </a:lnTo>
                <a:cubicBezTo>
                  <a:pt x="150530" y="204422"/>
                  <a:pt x="152748" y="206574"/>
                  <a:pt x="155336" y="206574"/>
                </a:cubicBezTo>
                <a:lnTo>
                  <a:pt x="163100" y="206574"/>
                </a:lnTo>
                <a:cubicBezTo>
                  <a:pt x="165687" y="206574"/>
                  <a:pt x="167905" y="208368"/>
                  <a:pt x="167905" y="211237"/>
                </a:cubicBezTo>
                <a:cubicBezTo>
                  <a:pt x="167905" y="213748"/>
                  <a:pt x="165687" y="215541"/>
                  <a:pt x="163100" y="215541"/>
                </a:cubicBezTo>
                <a:lnTo>
                  <a:pt x="155336" y="215541"/>
                </a:lnTo>
                <a:cubicBezTo>
                  <a:pt x="147573" y="215541"/>
                  <a:pt x="141288" y="209444"/>
                  <a:pt x="141288" y="201912"/>
                </a:cubicBezTo>
                <a:lnTo>
                  <a:pt x="141288" y="143805"/>
                </a:lnTo>
                <a:cubicBezTo>
                  <a:pt x="141288" y="136273"/>
                  <a:pt x="147573" y="130175"/>
                  <a:pt x="155336" y="130175"/>
                </a:cubicBezTo>
                <a:close/>
                <a:moveTo>
                  <a:pt x="224172" y="58891"/>
                </a:moveTo>
                <a:cubicBezTo>
                  <a:pt x="220927" y="58891"/>
                  <a:pt x="218403" y="58891"/>
                  <a:pt x="216600" y="59250"/>
                </a:cubicBezTo>
                <a:cubicBezTo>
                  <a:pt x="218042" y="66419"/>
                  <a:pt x="220206" y="80399"/>
                  <a:pt x="218764" y="87569"/>
                </a:cubicBezTo>
                <a:cubicBezTo>
                  <a:pt x="215518" y="100832"/>
                  <a:pt x="205421" y="112303"/>
                  <a:pt x="196767" y="121982"/>
                </a:cubicBezTo>
                <a:cubicBezTo>
                  <a:pt x="191358" y="128076"/>
                  <a:pt x="185228" y="134887"/>
                  <a:pt x="185228" y="138113"/>
                </a:cubicBezTo>
                <a:lnTo>
                  <a:pt x="185228" y="200486"/>
                </a:lnTo>
                <a:cubicBezTo>
                  <a:pt x="185228" y="203712"/>
                  <a:pt x="188113" y="206580"/>
                  <a:pt x="191358" y="206580"/>
                </a:cubicBezTo>
                <a:lnTo>
                  <a:pt x="274295" y="206580"/>
                </a:lnTo>
                <a:cubicBezTo>
                  <a:pt x="274656" y="206580"/>
                  <a:pt x="274656" y="206222"/>
                  <a:pt x="275016" y="206222"/>
                </a:cubicBezTo>
                <a:cubicBezTo>
                  <a:pt x="280425" y="205863"/>
                  <a:pt x="284392" y="201561"/>
                  <a:pt x="284392" y="195826"/>
                </a:cubicBezTo>
                <a:cubicBezTo>
                  <a:pt x="284392" y="194034"/>
                  <a:pt x="284031" y="192600"/>
                  <a:pt x="283310" y="190807"/>
                </a:cubicBezTo>
                <a:cubicBezTo>
                  <a:pt x="282589" y="189374"/>
                  <a:pt x="282589" y="187940"/>
                  <a:pt x="282950" y="186506"/>
                </a:cubicBezTo>
                <a:cubicBezTo>
                  <a:pt x="283671" y="185430"/>
                  <a:pt x="284753" y="184355"/>
                  <a:pt x="286195" y="183997"/>
                </a:cubicBezTo>
                <a:cubicBezTo>
                  <a:pt x="291243" y="182921"/>
                  <a:pt x="294849" y="178978"/>
                  <a:pt x="294849" y="173601"/>
                </a:cubicBezTo>
                <a:cubicBezTo>
                  <a:pt x="294849" y="171092"/>
                  <a:pt x="293767" y="168583"/>
                  <a:pt x="291604" y="166432"/>
                </a:cubicBezTo>
                <a:cubicBezTo>
                  <a:pt x="290883" y="165356"/>
                  <a:pt x="290522" y="164281"/>
                  <a:pt x="290883" y="162847"/>
                </a:cubicBezTo>
                <a:cubicBezTo>
                  <a:pt x="290883" y="161772"/>
                  <a:pt x="291243" y="160338"/>
                  <a:pt x="292325" y="159621"/>
                </a:cubicBezTo>
                <a:cubicBezTo>
                  <a:pt x="295210" y="157829"/>
                  <a:pt x="296652" y="154602"/>
                  <a:pt x="296652" y="151376"/>
                </a:cubicBezTo>
                <a:cubicBezTo>
                  <a:pt x="296652" y="147075"/>
                  <a:pt x="294849" y="144924"/>
                  <a:pt x="293046" y="144207"/>
                </a:cubicBezTo>
                <a:cubicBezTo>
                  <a:pt x="291243" y="143131"/>
                  <a:pt x="290161" y="141339"/>
                  <a:pt x="289801" y="139188"/>
                </a:cubicBezTo>
                <a:cubicBezTo>
                  <a:pt x="289801" y="137396"/>
                  <a:pt x="290522" y="135245"/>
                  <a:pt x="291964" y="133811"/>
                </a:cubicBezTo>
                <a:cubicBezTo>
                  <a:pt x="293046" y="133453"/>
                  <a:pt x="295570" y="130944"/>
                  <a:pt x="295570" y="125566"/>
                </a:cubicBezTo>
                <a:cubicBezTo>
                  <a:pt x="295570" y="120189"/>
                  <a:pt x="291604" y="116246"/>
                  <a:pt x="287998" y="116246"/>
                </a:cubicBezTo>
                <a:lnTo>
                  <a:pt x="241120" y="116246"/>
                </a:lnTo>
                <a:cubicBezTo>
                  <a:pt x="239678" y="116246"/>
                  <a:pt x="238236" y="115529"/>
                  <a:pt x="237154" y="114454"/>
                </a:cubicBezTo>
                <a:cubicBezTo>
                  <a:pt x="236433" y="113378"/>
                  <a:pt x="236433" y="111945"/>
                  <a:pt x="236793" y="110511"/>
                </a:cubicBezTo>
                <a:cubicBezTo>
                  <a:pt x="237514" y="106568"/>
                  <a:pt x="240399" y="96172"/>
                  <a:pt x="238957" y="83626"/>
                </a:cubicBezTo>
                <a:cubicBezTo>
                  <a:pt x="237514" y="69645"/>
                  <a:pt x="231745" y="58891"/>
                  <a:pt x="224172" y="58891"/>
                </a:cubicBezTo>
                <a:close/>
                <a:moveTo>
                  <a:pt x="224533" y="49571"/>
                </a:moveTo>
                <a:cubicBezTo>
                  <a:pt x="236793" y="50288"/>
                  <a:pt x="246529" y="63552"/>
                  <a:pt x="248332" y="82909"/>
                </a:cubicBezTo>
                <a:cubicBezTo>
                  <a:pt x="249054" y="92587"/>
                  <a:pt x="247972" y="101191"/>
                  <a:pt x="247251" y="107284"/>
                </a:cubicBezTo>
                <a:lnTo>
                  <a:pt x="287998" y="107284"/>
                </a:lnTo>
                <a:cubicBezTo>
                  <a:pt x="297013" y="107284"/>
                  <a:pt x="304946" y="115529"/>
                  <a:pt x="304946" y="125566"/>
                </a:cubicBezTo>
                <a:cubicBezTo>
                  <a:pt x="304946" y="131660"/>
                  <a:pt x="302782" y="135962"/>
                  <a:pt x="300979" y="138471"/>
                </a:cubicBezTo>
                <a:cubicBezTo>
                  <a:pt x="303864" y="141339"/>
                  <a:pt x="306028" y="145999"/>
                  <a:pt x="306028" y="151376"/>
                </a:cubicBezTo>
                <a:cubicBezTo>
                  <a:pt x="306028" y="155678"/>
                  <a:pt x="304225" y="160338"/>
                  <a:pt x="301340" y="163922"/>
                </a:cubicBezTo>
                <a:cubicBezTo>
                  <a:pt x="302782" y="166790"/>
                  <a:pt x="303864" y="170375"/>
                  <a:pt x="303864" y="173601"/>
                </a:cubicBezTo>
                <a:cubicBezTo>
                  <a:pt x="303864" y="181129"/>
                  <a:pt x="299537" y="187940"/>
                  <a:pt x="293046" y="191166"/>
                </a:cubicBezTo>
                <a:cubicBezTo>
                  <a:pt x="293767" y="192958"/>
                  <a:pt x="293767" y="194392"/>
                  <a:pt x="293767" y="195826"/>
                </a:cubicBezTo>
                <a:cubicBezTo>
                  <a:pt x="293767" y="206222"/>
                  <a:pt x="286195" y="214466"/>
                  <a:pt x="275738" y="215542"/>
                </a:cubicBezTo>
                <a:cubicBezTo>
                  <a:pt x="275377" y="215542"/>
                  <a:pt x="275016" y="215542"/>
                  <a:pt x="274295" y="215542"/>
                </a:cubicBezTo>
                <a:lnTo>
                  <a:pt x="191358" y="215542"/>
                </a:lnTo>
                <a:cubicBezTo>
                  <a:pt x="182704" y="215542"/>
                  <a:pt x="176213" y="209089"/>
                  <a:pt x="176213" y="200486"/>
                </a:cubicBezTo>
                <a:lnTo>
                  <a:pt x="176213" y="138113"/>
                </a:lnTo>
                <a:cubicBezTo>
                  <a:pt x="176213" y="131302"/>
                  <a:pt x="181983" y="124491"/>
                  <a:pt x="189916" y="115888"/>
                </a:cubicBezTo>
                <a:cubicBezTo>
                  <a:pt x="197849" y="106926"/>
                  <a:pt x="207224" y="96530"/>
                  <a:pt x="209749" y="85418"/>
                </a:cubicBezTo>
                <a:cubicBezTo>
                  <a:pt x="211191" y="79683"/>
                  <a:pt x="208306" y="64985"/>
                  <a:pt x="206503" y="56741"/>
                </a:cubicBezTo>
                <a:cubicBezTo>
                  <a:pt x="206143" y="54948"/>
                  <a:pt x="207224" y="53156"/>
                  <a:pt x="208667" y="52081"/>
                </a:cubicBezTo>
                <a:cubicBezTo>
                  <a:pt x="209749" y="51722"/>
                  <a:pt x="213715" y="49213"/>
                  <a:pt x="224533" y="49571"/>
                </a:cubicBezTo>
                <a:close/>
                <a:moveTo>
                  <a:pt x="84446" y="0"/>
                </a:moveTo>
                <a:cubicBezTo>
                  <a:pt x="111512" y="0"/>
                  <a:pt x="137135" y="13311"/>
                  <a:pt x="153014" y="35255"/>
                </a:cubicBezTo>
                <a:cubicBezTo>
                  <a:pt x="168892" y="13311"/>
                  <a:pt x="194515" y="0"/>
                  <a:pt x="221581" y="0"/>
                </a:cubicBezTo>
                <a:cubicBezTo>
                  <a:pt x="268135" y="0"/>
                  <a:pt x="306027" y="37774"/>
                  <a:pt x="306027" y="84181"/>
                </a:cubicBezTo>
                <a:cubicBezTo>
                  <a:pt x="306027" y="86340"/>
                  <a:pt x="306027" y="88498"/>
                  <a:pt x="305666" y="90657"/>
                </a:cubicBezTo>
                <a:cubicBezTo>
                  <a:pt x="305666" y="93175"/>
                  <a:pt x="303501" y="95334"/>
                  <a:pt x="300975" y="94974"/>
                </a:cubicBezTo>
                <a:cubicBezTo>
                  <a:pt x="298449" y="94614"/>
                  <a:pt x="296284" y="92815"/>
                  <a:pt x="296644" y="90297"/>
                </a:cubicBezTo>
                <a:cubicBezTo>
                  <a:pt x="296644" y="88139"/>
                  <a:pt x="296644" y="85980"/>
                  <a:pt x="296644" y="84181"/>
                </a:cubicBezTo>
                <a:cubicBezTo>
                  <a:pt x="296644" y="42810"/>
                  <a:pt x="263083" y="9353"/>
                  <a:pt x="221581" y="9353"/>
                </a:cubicBezTo>
                <a:cubicBezTo>
                  <a:pt x="195237" y="9353"/>
                  <a:pt x="170336" y="23384"/>
                  <a:pt x="156983" y="46048"/>
                </a:cubicBezTo>
                <a:cubicBezTo>
                  <a:pt x="156262" y="47847"/>
                  <a:pt x="154457" y="48566"/>
                  <a:pt x="153014" y="48566"/>
                </a:cubicBezTo>
                <a:cubicBezTo>
                  <a:pt x="151570" y="48566"/>
                  <a:pt x="149766" y="47847"/>
                  <a:pt x="149044" y="46048"/>
                </a:cubicBezTo>
                <a:cubicBezTo>
                  <a:pt x="135330" y="23384"/>
                  <a:pt x="110790" y="9353"/>
                  <a:pt x="84446" y="9353"/>
                </a:cubicBezTo>
                <a:cubicBezTo>
                  <a:pt x="42945" y="9353"/>
                  <a:pt x="9383" y="42810"/>
                  <a:pt x="9383" y="84181"/>
                </a:cubicBezTo>
                <a:cubicBezTo>
                  <a:pt x="9383" y="167643"/>
                  <a:pt x="133887" y="250386"/>
                  <a:pt x="153014" y="262617"/>
                </a:cubicBezTo>
                <a:cubicBezTo>
                  <a:pt x="159510" y="258660"/>
                  <a:pt x="177554" y="246788"/>
                  <a:pt x="198485" y="229880"/>
                </a:cubicBezTo>
                <a:cubicBezTo>
                  <a:pt x="200650" y="228441"/>
                  <a:pt x="203537" y="228441"/>
                  <a:pt x="204981" y="230600"/>
                </a:cubicBezTo>
                <a:cubicBezTo>
                  <a:pt x="206424" y="232398"/>
                  <a:pt x="206424" y="235636"/>
                  <a:pt x="204259" y="237075"/>
                </a:cubicBezTo>
                <a:cubicBezTo>
                  <a:pt x="177554" y="258660"/>
                  <a:pt x="155540" y="271971"/>
                  <a:pt x="155540" y="271971"/>
                </a:cubicBezTo>
                <a:cubicBezTo>
                  <a:pt x="154818" y="272331"/>
                  <a:pt x="154096" y="272690"/>
                  <a:pt x="153014" y="272690"/>
                </a:cubicBezTo>
                <a:cubicBezTo>
                  <a:pt x="152292" y="272690"/>
                  <a:pt x="151570" y="272331"/>
                  <a:pt x="150488" y="271971"/>
                </a:cubicBezTo>
                <a:cubicBezTo>
                  <a:pt x="144353" y="268373"/>
                  <a:pt x="0" y="179515"/>
                  <a:pt x="0" y="84181"/>
                </a:cubicBezTo>
                <a:cubicBezTo>
                  <a:pt x="0" y="37774"/>
                  <a:pt x="37892" y="0"/>
                  <a:pt x="8444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827385-44FC-4EB7-A974-3980781A388E}"/>
              </a:ext>
            </a:extLst>
          </p:cNvPr>
          <p:cNvSpPr txBox="1"/>
          <p:nvPr/>
        </p:nvSpPr>
        <p:spPr>
          <a:xfrm>
            <a:off x="826828" y="2100908"/>
            <a:ext cx="85868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altLang="ja-JP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游ゴシック" panose="020B0400000000000000" pitchFamily="34" charset="-128"/>
                <a:cs typeface="Arial" panose="020B0604020202020204" pitchFamily="34" charset="0"/>
              </a:rPr>
              <a:t>Na o ngongorehile Mabapi le Mafu a thobalano          (di-std) le HIV?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357EB32-E4F4-6F44-49BF-957EFCBDD2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4" y="70706"/>
            <a:ext cx="1715976" cy="61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85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n object&#10;&#10;Description automatically generated with medium confidence">
            <a:extLst>
              <a:ext uri="{FF2B5EF4-FFF2-40B4-BE49-F238E27FC236}">
                <a16:creationId xmlns:a16="http://schemas.microsoft.com/office/drawing/2014/main" id="{D3666FC2-44EF-A42B-BAF8-677188164B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4" r="8587" b="74966"/>
          <a:stretch/>
        </p:blipFill>
        <p:spPr>
          <a:xfrm>
            <a:off x="-61556" y="1412174"/>
            <a:ext cx="9751113" cy="7075268"/>
          </a:xfrm>
          <a:prstGeom prst="rect">
            <a:avLst/>
          </a:prstGeom>
        </p:spPr>
      </p:pic>
      <p:graphicFrame>
        <p:nvGraphicFramePr>
          <p:cNvPr id="27" name="Object 26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50820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lowchart: Manual Input 4">
            <a:extLst>
              <a:ext uri="{FF2B5EF4-FFF2-40B4-BE49-F238E27FC236}">
                <a16:creationId xmlns:a16="http://schemas.microsoft.com/office/drawing/2014/main" id="{6971ABFE-7E55-4FF3-BE58-D5560B8169B9}"/>
              </a:ext>
            </a:extLst>
          </p:cNvPr>
          <p:cNvSpPr/>
          <p:nvPr/>
        </p:nvSpPr>
        <p:spPr>
          <a:xfrm rot="10800000">
            <a:off x="0" y="0"/>
            <a:ext cx="9601200" cy="78105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7600" y="8454282"/>
            <a:ext cx="9627764" cy="4086397"/>
          </a:xfrm>
          <a:custGeom>
            <a:avLst/>
            <a:gdLst>
              <a:gd name="connsiteX0" fmla="*/ 0 w 9627764"/>
              <a:gd name="connsiteY0" fmla="*/ 0 h 4086397"/>
              <a:gd name="connsiteX1" fmla="*/ 783975 w 9627764"/>
              <a:gd name="connsiteY1" fmla="*/ 0 h 4086397"/>
              <a:gd name="connsiteX2" fmla="*/ 1664228 w 9627764"/>
              <a:gd name="connsiteY2" fmla="*/ 0 h 4086397"/>
              <a:gd name="connsiteX3" fmla="*/ 2063092 w 9627764"/>
              <a:gd name="connsiteY3" fmla="*/ 0 h 4086397"/>
              <a:gd name="connsiteX4" fmla="*/ 2943345 w 9627764"/>
              <a:gd name="connsiteY4" fmla="*/ 0 h 4086397"/>
              <a:gd name="connsiteX5" fmla="*/ 3823598 w 9627764"/>
              <a:gd name="connsiteY5" fmla="*/ 0 h 4086397"/>
              <a:gd name="connsiteX6" fmla="*/ 4511295 w 9627764"/>
              <a:gd name="connsiteY6" fmla="*/ 0 h 4086397"/>
              <a:gd name="connsiteX7" fmla="*/ 4910160 w 9627764"/>
              <a:gd name="connsiteY7" fmla="*/ 0 h 4086397"/>
              <a:gd name="connsiteX8" fmla="*/ 5790412 w 9627764"/>
              <a:gd name="connsiteY8" fmla="*/ 0 h 4086397"/>
              <a:gd name="connsiteX9" fmla="*/ 6574387 w 9627764"/>
              <a:gd name="connsiteY9" fmla="*/ 0 h 4086397"/>
              <a:gd name="connsiteX10" fmla="*/ 7069530 w 9627764"/>
              <a:gd name="connsiteY10" fmla="*/ 0 h 4086397"/>
              <a:gd name="connsiteX11" fmla="*/ 7853505 w 9627764"/>
              <a:gd name="connsiteY11" fmla="*/ 0 h 4086397"/>
              <a:gd name="connsiteX12" fmla="*/ 8252369 w 9627764"/>
              <a:gd name="connsiteY12" fmla="*/ 0 h 4086397"/>
              <a:gd name="connsiteX13" fmla="*/ 9036344 w 9627764"/>
              <a:gd name="connsiteY13" fmla="*/ 0 h 4086397"/>
              <a:gd name="connsiteX14" fmla="*/ 9627764 w 9627764"/>
              <a:gd name="connsiteY14" fmla="*/ 0 h 4086397"/>
              <a:gd name="connsiteX15" fmla="*/ 9627764 w 9627764"/>
              <a:gd name="connsiteY15" fmla="*/ 599338 h 4086397"/>
              <a:gd name="connsiteX16" fmla="*/ 9627764 w 9627764"/>
              <a:gd name="connsiteY16" fmla="*/ 1280404 h 4086397"/>
              <a:gd name="connsiteX17" fmla="*/ 9627764 w 9627764"/>
              <a:gd name="connsiteY17" fmla="*/ 1838879 h 4086397"/>
              <a:gd name="connsiteX18" fmla="*/ 9627764 w 9627764"/>
              <a:gd name="connsiteY18" fmla="*/ 2479081 h 4086397"/>
              <a:gd name="connsiteX19" fmla="*/ 9627764 w 9627764"/>
              <a:gd name="connsiteY19" fmla="*/ 3160147 h 4086397"/>
              <a:gd name="connsiteX20" fmla="*/ 9627764 w 9627764"/>
              <a:gd name="connsiteY20" fmla="*/ 4086397 h 4086397"/>
              <a:gd name="connsiteX21" fmla="*/ 8843789 w 9627764"/>
              <a:gd name="connsiteY21" fmla="*/ 4086397 h 4086397"/>
              <a:gd name="connsiteX22" fmla="*/ 8252369 w 9627764"/>
              <a:gd name="connsiteY22" fmla="*/ 4086397 h 4086397"/>
              <a:gd name="connsiteX23" fmla="*/ 7853505 w 9627764"/>
              <a:gd name="connsiteY23" fmla="*/ 4086397 h 4086397"/>
              <a:gd name="connsiteX24" fmla="*/ 7069530 w 9627764"/>
              <a:gd name="connsiteY24" fmla="*/ 4086397 h 4086397"/>
              <a:gd name="connsiteX25" fmla="*/ 6285554 w 9627764"/>
              <a:gd name="connsiteY25" fmla="*/ 4086397 h 4086397"/>
              <a:gd name="connsiteX26" fmla="*/ 5405302 w 9627764"/>
              <a:gd name="connsiteY26" fmla="*/ 4086397 h 4086397"/>
              <a:gd name="connsiteX27" fmla="*/ 4621327 w 9627764"/>
              <a:gd name="connsiteY27" fmla="*/ 4086397 h 4086397"/>
              <a:gd name="connsiteX28" fmla="*/ 4126185 w 9627764"/>
              <a:gd name="connsiteY28" fmla="*/ 4086397 h 4086397"/>
              <a:gd name="connsiteX29" fmla="*/ 3438487 w 9627764"/>
              <a:gd name="connsiteY29" fmla="*/ 4086397 h 4086397"/>
              <a:gd name="connsiteX30" fmla="*/ 3039623 w 9627764"/>
              <a:gd name="connsiteY30" fmla="*/ 4086397 h 4086397"/>
              <a:gd name="connsiteX31" fmla="*/ 2544480 w 9627764"/>
              <a:gd name="connsiteY31" fmla="*/ 4086397 h 4086397"/>
              <a:gd name="connsiteX32" fmla="*/ 1953061 w 9627764"/>
              <a:gd name="connsiteY32" fmla="*/ 4086397 h 4086397"/>
              <a:gd name="connsiteX33" fmla="*/ 1554196 w 9627764"/>
              <a:gd name="connsiteY33" fmla="*/ 4086397 h 4086397"/>
              <a:gd name="connsiteX34" fmla="*/ 770221 w 9627764"/>
              <a:gd name="connsiteY34" fmla="*/ 4086397 h 4086397"/>
              <a:gd name="connsiteX35" fmla="*/ 0 w 9627764"/>
              <a:gd name="connsiteY35" fmla="*/ 4086397 h 4086397"/>
              <a:gd name="connsiteX36" fmla="*/ 0 w 9627764"/>
              <a:gd name="connsiteY36" fmla="*/ 3527923 h 4086397"/>
              <a:gd name="connsiteX37" fmla="*/ 0 w 9627764"/>
              <a:gd name="connsiteY37" fmla="*/ 2887721 h 4086397"/>
              <a:gd name="connsiteX38" fmla="*/ 0 w 9627764"/>
              <a:gd name="connsiteY38" fmla="*/ 2329246 h 4086397"/>
              <a:gd name="connsiteX39" fmla="*/ 0 w 9627764"/>
              <a:gd name="connsiteY39" fmla="*/ 1729908 h 4086397"/>
              <a:gd name="connsiteX40" fmla="*/ 0 w 9627764"/>
              <a:gd name="connsiteY40" fmla="*/ 967114 h 4086397"/>
              <a:gd name="connsiteX41" fmla="*/ 0 w 9627764"/>
              <a:gd name="connsiteY41" fmla="*/ 0 h 408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627764" h="4086397" fill="none" extrusionOk="0">
                <a:moveTo>
                  <a:pt x="0" y="0"/>
                </a:moveTo>
                <a:cubicBezTo>
                  <a:pt x="385965" y="-11737"/>
                  <a:pt x="614154" y="-16695"/>
                  <a:pt x="783975" y="0"/>
                </a:cubicBezTo>
                <a:cubicBezTo>
                  <a:pt x="953797" y="16695"/>
                  <a:pt x="1362044" y="-17270"/>
                  <a:pt x="1664228" y="0"/>
                </a:cubicBezTo>
                <a:cubicBezTo>
                  <a:pt x="1966412" y="17270"/>
                  <a:pt x="1902970" y="-13860"/>
                  <a:pt x="2063092" y="0"/>
                </a:cubicBezTo>
                <a:cubicBezTo>
                  <a:pt x="2223214" y="13860"/>
                  <a:pt x="2588581" y="38196"/>
                  <a:pt x="2943345" y="0"/>
                </a:cubicBezTo>
                <a:cubicBezTo>
                  <a:pt x="3298109" y="-38196"/>
                  <a:pt x="3472583" y="30810"/>
                  <a:pt x="3823598" y="0"/>
                </a:cubicBezTo>
                <a:cubicBezTo>
                  <a:pt x="4174613" y="-30810"/>
                  <a:pt x="4213207" y="-17363"/>
                  <a:pt x="4511295" y="0"/>
                </a:cubicBezTo>
                <a:cubicBezTo>
                  <a:pt x="4809383" y="17363"/>
                  <a:pt x="4813932" y="8272"/>
                  <a:pt x="4910160" y="0"/>
                </a:cubicBezTo>
                <a:cubicBezTo>
                  <a:pt x="5006388" y="-8272"/>
                  <a:pt x="5572771" y="-5761"/>
                  <a:pt x="5790412" y="0"/>
                </a:cubicBezTo>
                <a:cubicBezTo>
                  <a:pt x="6008053" y="5761"/>
                  <a:pt x="6270526" y="23825"/>
                  <a:pt x="6574387" y="0"/>
                </a:cubicBezTo>
                <a:cubicBezTo>
                  <a:pt x="6878249" y="-23825"/>
                  <a:pt x="6925987" y="9273"/>
                  <a:pt x="7069530" y="0"/>
                </a:cubicBezTo>
                <a:cubicBezTo>
                  <a:pt x="7213073" y="-9273"/>
                  <a:pt x="7615393" y="1118"/>
                  <a:pt x="7853505" y="0"/>
                </a:cubicBezTo>
                <a:cubicBezTo>
                  <a:pt x="8091617" y="-1118"/>
                  <a:pt x="8082543" y="5449"/>
                  <a:pt x="8252369" y="0"/>
                </a:cubicBezTo>
                <a:cubicBezTo>
                  <a:pt x="8422195" y="-5449"/>
                  <a:pt x="8682141" y="8913"/>
                  <a:pt x="9036344" y="0"/>
                </a:cubicBezTo>
                <a:cubicBezTo>
                  <a:pt x="9390548" y="-8913"/>
                  <a:pt x="9382436" y="21548"/>
                  <a:pt x="9627764" y="0"/>
                </a:cubicBezTo>
                <a:cubicBezTo>
                  <a:pt x="9633390" y="264254"/>
                  <a:pt x="9653043" y="400270"/>
                  <a:pt x="9627764" y="599338"/>
                </a:cubicBezTo>
                <a:cubicBezTo>
                  <a:pt x="9602485" y="798406"/>
                  <a:pt x="9650400" y="1032072"/>
                  <a:pt x="9627764" y="1280404"/>
                </a:cubicBezTo>
                <a:cubicBezTo>
                  <a:pt x="9605128" y="1528736"/>
                  <a:pt x="9603110" y="1564883"/>
                  <a:pt x="9627764" y="1838879"/>
                </a:cubicBezTo>
                <a:cubicBezTo>
                  <a:pt x="9652418" y="2112875"/>
                  <a:pt x="9648355" y="2294622"/>
                  <a:pt x="9627764" y="2479081"/>
                </a:cubicBezTo>
                <a:cubicBezTo>
                  <a:pt x="9607173" y="2663540"/>
                  <a:pt x="9605781" y="2983265"/>
                  <a:pt x="9627764" y="3160147"/>
                </a:cubicBezTo>
                <a:cubicBezTo>
                  <a:pt x="9649747" y="3337029"/>
                  <a:pt x="9641261" y="3890107"/>
                  <a:pt x="9627764" y="4086397"/>
                </a:cubicBezTo>
                <a:cubicBezTo>
                  <a:pt x="9326330" y="4048250"/>
                  <a:pt x="9191820" y="4111059"/>
                  <a:pt x="8843789" y="4086397"/>
                </a:cubicBezTo>
                <a:cubicBezTo>
                  <a:pt x="8495759" y="4061735"/>
                  <a:pt x="8541283" y="4082308"/>
                  <a:pt x="8252369" y="4086397"/>
                </a:cubicBezTo>
                <a:cubicBezTo>
                  <a:pt x="7963455" y="4090486"/>
                  <a:pt x="7952033" y="4093316"/>
                  <a:pt x="7853505" y="4086397"/>
                </a:cubicBezTo>
                <a:cubicBezTo>
                  <a:pt x="7754977" y="4079478"/>
                  <a:pt x="7255662" y="4120098"/>
                  <a:pt x="7069530" y="4086397"/>
                </a:cubicBezTo>
                <a:cubicBezTo>
                  <a:pt x="6883398" y="4052696"/>
                  <a:pt x="6477463" y="4092011"/>
                  <a:pt x="6285554" y="4086397"/>
                </a:cubicBezTo>
                <a:cubicBezTo>
                  <a:pt x="6093645" y="4080783"/>
                  <a:pt x="5636990" y="4089980"/>
                  <a:pt x="5405302" y="4086397"/>
                </a:cubicBezTo>
                <a:cubicBezTo>
                  <a:pt x="5173614" y="4082814"/>
                  <a:pt x="4930740" y="4079089"/>
                  <a:pt x="4621327" y="4086397"/>
                </a:cubicBezTo>
                <a:cubicBezTo>
                  <a:pt x="4311915" y="4093705"/>
                  <a:pt x="4305923" y="4075620"/>
                  <a:pt x="4126185" y="4086397"/>
                </a:cubicBezTo>
                <a:cubicBezTo>
                  <a:pt x="3946447" y="4097174"/>
                  <a:pt x="3719244" y="4072741"/>
                  <a:pt x="3438487" y="4086397"/>
                </a:cubicBezTo>
                <a:cubicBezTo>
                  <a:pt x="3157730" y="4100053"/>
                  <a:pt x="3155937" y="4095765"/>
                  <a:pt x="3039623" y="4086397"/>
                </a:cubicBezTo>
                <a:cubicBezTo>
                  <a:pt x="2923309" y="4077029"/>
                  <a:pt x="2707916" y="4085521"/>
                  <a:pt x="2544480" y="4086397"/>
                </a:cubicBezTo>
                <a:cubicBezTo>
                  <a:pt x="2381044" y="4087273"/>
                  <a:pt x="2140444" y="4084234"/>
                  <a:pt x="1953061" y="4086397"/>
                </a:cubicBezTo>
                <a:cubicBezTo>
                  <a:pt x="1765678" y="4088560"/>
                  <a:pt x="1658703" y="4079953"/>
                  <a:pt x="1554196" y="4086397"/>
                </a:cubicBezTo>
                <a:cubicBezTo>
                  <a:pt x="1449689" y="4092841"/>
                  <a:pt x="1078377" y="4064223"/>
                  <a:pt x="770221" y="4086397"/>
                </a:cubicBezTo>
                <a:cubicBezTo>
                  <a:pt x="462066" y="4108571"/>
                  <a:pt x="187902" y="4111371"/>
                  <a:pt x="0" y="4086397"/>
                </a:cubicBezTo>
                <a:cubicBezTo>
                  <a:pt x="3286" y="3823547"/>
                  <a:pt x="25440" y="3640643"/>
                  <a:pt x="0" y="3527923"/>
                </a:cubicBezTo>
                <a:cubicBezTo>
                  <a:pt x="-25440" y="3415203"/>
                  <a:pt x="-23901" y="3133762"/>
                  <a:pt x="0" y="2887721"/>
                </a:cubicBezTo>
                <a:cubicBezTo>
                  <a:pt x="23901" y="2641680"/>
                  <a:pt x="27273" y="2590844"/>
                  <a:pt x="0" y="2329246"/>
                </a:cubicBezTo>
                <a:cubicBezTo>
                  <a:pt x="-27273" y="2067648"/>
                  <a:pt x="-13035" y="1981534"/>
                  <a:pt x="0" y="1729908"/>
                </a:cubicBezTo>
                <a:cubicBezTo>
                  <a:pt x="13035" y="1478282"/>
                  <a:pt x="-6166" y="1142252"/>
                  <a:pt x="0" y="967114"/>
                </a:cubicBezTo>
                <a:cubicBezTo>
                  <a:pt x="6166" y="791976"/>
                  <a:pt x="36180" y="264042"/>
                  <a:pt x="0" y="0"/>
                </a:cubicBezTo>
                <a:close/>
              </a:path>
              <a:path w="9627764" h="4086397" stroke="0" extrusionOk="0">
                <a:moveTo>
                  <a:pt x="0" y="0"/>
                </a:moveTo>
                <a:cubicBezTo>
                  <a:pt x="259237" y="-7488"/>
                  <a:pt x="459137" y="-21683"/>
                  <a:pt x="687697" y="0"/>
                </a:cubicBezTo>
                <a:cubicBezTo>
                  <a:pt x="916257" y="21683"/>
                  <a:pt x="967667" y="4855"/>
                  <a:pt x="1182840" y="0"/>
                </a:cubicBezTo>
                <a:cubicBezTo>
                  <a:pt x="1398013" y="-4855"/>
                  <a:pt x="1613294" y="8876"/>
                  <a:pt x="1966815" y="0"/>
                </a:cubicBezTo>
                <a:cubicBezTo>
                  <a:pt x="2320336" y="-8876"/>
                  <a:pt x="2510566" y="-28542"/>
                  <a:pt x="2654512" y="0"/>
                </a:cubicBezTo>
                <a:cubicBezTo>
                  <a:pt x="2798458" y="28542"/>
                  <a:pt x="3045552" y="-226"/>
                  <a:pt x="3149654" y="0"/>
                </a:cubicBezTo>
                <a:cubicBezTo>
                  <a:pt x="3253756" y="226"/>
                  <a:pt x="3542200" y="-3744"/>
                  <a:pt x="3644796" y="0"/>
                </a:cubicBezTo>
                <a:cubicBezTo>
                  <a:pt x="3747392" y="3744"/>
                  <a:pt x="4031450" y="4555"/>
                  <a:pt x="4139939" y="0"/>
                </a:cubicBezTo>
                <a:cubicBezTo>
                  <a:pt x="4248428" y="-4555"/>
                  <a:pt x="4698063" y="13758"/>
                  <a:pt x="5020191" y="0"/>
                </a:cubicBezTo>
                <a:cubicBezTo>
                  <a:pt x="5342319" y="-13758"/>
                  <a:pt x="5446764" y="-11530"/>
                  <a:pt x="5611611" y="0"/>
                </a:cubicBezTo>
                <a:cubicBezTo>
                  <a:pt x="5776458" y="11530"/>
                  <a:pt x="5961078" y="-3381"/>
                  <a:pt x="6299308" y="0"/>
                </a:cubicBezTo>
                <a:cubicBezTo>
                  <a:pt x="6637538" y="3381"/>
                  <a:pt x="6609341" y="-8594"/>
                  <a:pt x="6698173" y="0"/>
                </a:cubicBezTo>
                <a:cubicBezTo>
                  <a:pt x="6787005" y="8594"/>
                  <a:pt x="7102044" y="25682"/>
                  <a:pt x="7385870" y="0"/>
                </a:cubicBezTo>
                <a:cubicBezTo>
                  <a:pt x="7669696" y="-25682"/>
                  <a:pt x="7688268" y="-10188"/>
                  <a:pt x="7784735" y="0"/>
                </a:cubicBezTo>
                <a:cubicBezTo>
                  <a:pt x="7881202" y="10188"/>
                  <a:pt x="8259124" y="3578"/>
                  <a:pt x="8472432" y="0"/>
                </a:cubicBezTo>
                <a:cubicBezTo>
                  <a:pt x="8685740" y="-3578"/>
                  <a:pt x="8726125" y="-23034"/>
                  <a:pt x="8967574" y="0"/>
                </a:cubicBezTo>
                <a:cubicBezTo>
                  <a:pt x="9209023" y="23034"/>
                  <a:pt x="9323769" y="-23386"/>
                  <a:pt x="9627764" y="0"/>
                </a:cubicBezTo>
                <a:cubicBezTo>
                  <a:pt x="9656701" y="290213"/>
                  <a:pt x="9627140" y="469520"/>
                  <a:pt x="9627764" y="599338"/>
                </a:cubicBezTo>
                <a:cubicBezTo>
                  <a:pt x="9628388" y="729156"/>
                  <a:pt x="9618838" y="921854"/>
                  <a:pt x="9627764" y="1198676"/>
                </a:cubicBezTo>
                <a:cubicBezTo>
                  <a:pt x="9636690" y="1475498"/>
                  <a:pt x="9648100" y="1697795"/>
                  <a:pt x="9627764" y="1838879"/>
                </a:cubicBezTo>
                <a:cubicBezTo>
                  <a:pt x="9607428" y="1979963"/>
                  <a:pt x="9617471" y="2233706"/>
                  <a:pt x="9627764" y="2560809"/>
                </a:cubicBezTo>
                <a:cubicBezTo>
                  <a:pt x="9638058" y="2887912"/>
                  <a:pt x="9643533" y="2955601"/>
                  <a:pt x="9627764" y="3160147"/>
                </a:cubicBezTo>
                <a:cubicBezTo>
                  <a:pt x="9611995" y="3364693"/>
                  <a:pt x="9587159" y="3821050"/>
                  <a:pt x="9627764" y="4086397"/>
                </a:cubicBezTo>
                <a:cubicBezTo>
                  <a:pt x="9358873" y="4072244"/>
                  <a:pt x="8981210" y="4076515"/>
                  <a:pt x="8747511" y="4086397"/>
                </a:cubicBezTo>
                <a:cubicBezTo>
                  <a:pt x="8513812" y="4096279"/>
                  <a:pt x="8409815" y="4066010"/>
                  <a:pt x="8252369" y="4086397"/>
                </a:cubicBezTo>
                <a:cubicBezTo>
                  <a:pt x="8094923" y="4106784"/>
                  <a:pt x="7729729" y="4088267"/>
                  <a:pt x="7468394" y="4086397"/>
                </a:cubicBezTo>
                <a:cubicBezTo>
                  <a:pt x="7207060" y="4084527"/>
                  <a:pt x="7154930" y="4106169"/>
                  <a:pt x="7069530" y="4086397"/>
                </a:cubicBezTo>
                <a:cubicBezTo>
                  <a:pt x="6984130" y="4066625"/>
                  <a:pt x="6461829" y="4081887"/>
                  <a:pt x="6285554" y="4086397"/>
                </a:cubicBezTo>
                <a:cubicBezTo>
                  <a:pt x="6109279" y="4090907"/>
                  <a:pt x="5888729" y="4115581"/>
                  <a:pt x="5501579" y="4086397"/>
                </a:cubicBezTo>
                <a:cubicBezTo>
                  <a:pt x="5114430" y="4057213"/>
                  <a:pt x="5082009" y="4082690"/>
                  <a:pt x="4910160" y="4086397"/>
                </a:cubicBezTo>
                <a:cubicBezTo>
                  <a:pt x="4738311" y="4090104"/>
                  <a:pt x="4599481" y="4090135"/>
                  <a:pt x="4318740" y="4086397"/>
                </a:cubicBezTo>
                <a:cubicBezTo>
                  <a:pt x="4037999" y="4082659"/>
                  <a:pt x="3934789" y="4111189"/>
                  <a:pt x="3631042" y="4086397"/>
                </a:cubicBezTo>
                <a:cubicBezTo>
                  <a:pt x="3327295" y="4061605"/>
                  <a:pt x="3255065" y="4086421"/>
                  <a:pt x="2943345" y="4086397"/>
                </a:cubicBezTo>
                <a:cubicBezTo>
                  <a:pt x="2631625" y="4086373"/>
                  <a:pt x="2316553" y="4074387"/>
                  <a:pt x="2159370" y="4086397"/>
                </a:cubicBezTo>
                <a:cubicBezTo>
                  <a:pt x="2002188" y="4098407"/>
                  <a:pt x="1531766" y="4059484"/>
                  <a:pt x="1279117" y="4086397"/>
                </a:cubicBezTo>
                <a:cubicBezTo>
                  <a:pt x="1026468" y="4113310"/>
                  <a:pt x="940130" y="4073951"/>
                  <a:pt x="783975" y="4086397"/>
                </a:cubicBezTo>
                <a:cubicBezTo>
                  <a:pt x="627820" y="4098843"/>
                  <a:pt x="250385" y="4110832"/>
                  <a:pt x="0" y="4086397"/>
                </a:cubicBezTo>
                <a:cubicBezTo>
                  <a:pt x="-32682" y="3916446"/>
                  <a:pt x="-20301" y="3670525"/>
                  <a:pt x="0" y="3364467"/>
                </a:cubicBezTo>
                <a:cubicBezTo>
                  <a:pt x="20301" y="3058409"/>
                  <a:pt x="9141" y="2984497"/>
                  <a:pt x="0" y="2724265"/>
                </a:cubicBezTo>
                <a:cubicBezTo>
                  <a:pt x="-9141" y="2464033"/>
                  <a:pt x="-1759" y="2405364"/>
                  <a:pt x="0" y="2165790"/>
                </a:cubicBezTo>
                <a:cubicBezTo>
                  <a:pt x="1759" y="1926216"/>
                  <a:pt x="30168" y="1700927"/>
                  <a:pt x="0" y="1484724"/>
                </a:cubicBezTo>
                <a:cubicBezTo>
                  <a:pt x="-30168" y="1268521"/>
                  <a:pt x="15324" y="1020499"/>
                  <a:pt x="0" y="844522"/>
                </a:cubicBezTo>
                <a:cubicBezTo>
                  <a:pt x="-15324" y="668545"/>
                  <a:pt x="-36559" y="169451"/>
                  <a:pt x="0" y="0"/>
                </a:cubicBezTo>
                <a:close/>
              </a:path>
            </a:pathLst>
          </a:custGeom>
          <a:solidFill>
            <a:srgbClr val="10746F">
              <a:alpha val="92000"/>
            </a:srgbClr>
          </a:solidFill>
          <a:ln>
            <a:solidFill>
              <a:srgbClr val="10746F"/>
            </a:solidFill>
            <a:extLst>
              <a:ext uri="{C807C97D-BFC1-408E-A445-0C87EB9F89A2}">
                <ask:lineSketchStyleProps xmlns:ask="http://schemas.microsoft.com/office/drawing/2018/sketchyshapes" sd="16026183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4FE5BB-D22C-4618-82DE-234A116D2386}"/>
              </a:ext>
            </a:extLst>
          </p:cNvPr>
          <p:cNvGrpSpPr/>
          <p:nvPr/>
        </p:nvGrpSpPr>
        <p:grpSpPr>
          <a:xfrm>
            <a:off x="5020869" y="42459"/>
            <a:ext cx="1395782" cy="688547"/>
            <a:chOff x="5688156" y="846035"/>
            <a:chExt cx="1395782" cy="6885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201A044-3461-471D-9E8D-BAA68E347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156" y="949085"/>
              <a:ext cx="457895" cy="457895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B3F44EE-A0A2-4E9A-B8BA-4A0EBEF31DCD}"/>
                </a:ext>
              </a:extLst>
            </p:cNvPr>
            <p:cNvSpPr/>
            <p:nvPr/>
          </p:nvSpPr>
          <p:spPr>
            <a:xfrm>
              <a:off x="6146051" y="846035"/>
              <a:ext cx="937887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ZA" sz="1400" b="1" dirty="0">
                  <a:solidFill>
                    <a:schemeClr val="tx1"/>
                  </a:solidFill>
                </a:rPr>
                <a:t>Once-off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CFFA5C-1CB4-46B5-B60B-A622CF479525}"/>
              </a:ext>
            </a:extLst>
          </p:cNvPr>
          <p:cNvGrpSpPr/>
          <p:nvPr/>
        </p:nvGrpSpPr>
        <p:grpSpPr>
          <a:xfrm>
            <a:off x="6664960" y="61686"/>
            <a:ext cx="1240132" cy="688547"/>
            <a:chOff x="7259101" y="832068"/>
            <a:chExt cx="1240132" cy="68854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BCE5763-5226-408A-B89E-6C6BC83EF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101" y="897860"/>
              <a:ext cx="553291" cy="553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034B702-CB13-490C-BD84-7C506CF7CB17}"/>
                </a:ext>
              </a:extLst>
            </p:cNvPr>
            <p:cNvSpPr/>
            <p:nvPr/>
          </p:nvSpPr>
          <p:spPr>
            <a:xfrm>
              <a:off x="7696009" y="832068"/>
              <a:ext cx="803224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ZA" sz="1400" b="1" dirty="0">
                  <a:solidFill>
                    <a:schemeClr val="tx1"/>
                  </a:solidFill>
                </a:rPr>
                <a:t>Free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2C76B95-0965-4DE1-81D4-74A609059AE2}"/>
              </a:ext>
            </a:extLst>
          </p:cNvPr>
          <p:cNvSpPr/>
          <p:nvPr/>
        </p:nvSpPr>
        <p:spPr>
          <a:xfrm>
            <a:off x="8518629" y="55885"/>
            <a:ext cx="803224" cy="688547"/>
          </a:xfrm>
          <a:prstGeom prst="rect">
            <a:avLst/>
          </a:prstGeom>
          <a:noFill/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ZA" sz="1400" b="1" dirty="0">
                <a:solidFill>
                  <a:schemeClr val="tx1"/>
                </a:solidFill>
              </a:rPr>
              <a:t>Safe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3A3216-4F60-4EBB-94E1-70F6F8126236}"/>
              </a:ext>
            </a:extLst>
          </p:cNvPr>
          <p:cNvSpPr/>
          <p:nvPr/>
        </p:nvSpPr>
        <p:spPr>
          <a:xfrm>
            <a:off x="6664960" y="8928100"/>
            <a:ext cx="713740" cy="1353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CAF64-6C26-41CA-BE64-ED115C44FCAB}"/>
              </a:ext>
            </a:extLst>
          </p:cNvPr>
          <p:cNvSpPr/>
          <p:nvPr/>
        </p:nvSpPr>
        <p:spPr>
          <a:xfrm>
            <a:off x="302443" y="8463523"/>
            <a:ext cx="804907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ja-JP" sz="8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Ask us </a:t>
            </a:r>
          </a:p>
          <a:p>
            <a:pPr algn="r"/>
            <a:r>
              <a:rPr kumimoji="1" lang="en-US" altLang="ja-JP" sz="8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about it today!</a:t>
            </a:r>
            <a:endParaRPr kumimoji="1" lang="en-US" altLang="ja-JP" sz="158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2" name="Flowchart: Manual Input 51">
            <a:extLst>
              <a:ext uri="{FF2B5EF4-FFF2-40B4-BE49-F238E27FC236}">
                <a16:creationId xmlns:a16="http://schemas.microsoft.com/office/drawing/2014/main" id="{F8AD4009-B27A-4243-AF37-B85315D69281}"/>
              </a:ext>
            </a:extLst>
          </p:cNvPr>
          <p:cNvSpPr/>
          <p:nvPr/>
        </p:nvSpPr>
        <p:spPr>
          <a:xfrm>
            <a:off x="0" y="11988985"/>
            <a:ext cx="9601200" cy="78105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kumimoji="1" lang="en-US" altLang="ja-JP" sz="3200" b="1" dirty="0">
                <a:solidFill>
                  <a:srgbClr val="10746F"/>
                </a:solidFill>
                <a:cs typeface="Arial" panose="020B0604020202020204" pitchFamily="34" charset="0"/>
              </a:rPr>
              <a:t>Follow the footsteps to the clinic</a:t>
            </a:r>
            <a:endParaRPr kumimoji="1" lang="ja-JP" altLang="en-US" sz="3200" b="1" dirty="0">
              <a:solidFill>
                <a:srgbClr val="10746F"/>
              </a:solidFill>
              <a:cs typeface="Arial" panose="020B0604020202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24FF33A-440F-4D37-89F1-A51E10979A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7294204" y="12042240"/>
            <a:ext cx="759762" cy="75976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0BDFFEE-168B-45A6-B73D-DDBB83E7F7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8873">
            <a:off x="8295956" y="11939261"/>
            <a:ext cx="1033497" cy="1033497"/>
          </a:xfrm>
          <a:prstGeom prst="rect">
            <a:avLst/>
          </a:prstGeom>
        </p:spPr>
      </p:pic>
      <p:sp>
        <p:nvSpPr>
          <p:cNvPr id="55" name="Flowchart: Manual Input 54">
            <a:extLst>
              <a:ext uri="{FF2B5EF4-FFF2-40B4-BE49-F238E27FC236}">
                <a16:creationId xmlns:a16="http://schemas.microsoft.com/office/drawing/2014/main" id="{2127912A-288F-47C4-9C6F-1095B4733606}"/>
              </a:ext>
            </a:extLst>
          </p:cNvPr>
          <p:cNvSpPr/>
          <p:nvPr/>
        </p:nvSpPr>
        <p:spPr>
          <a:xfrm flipH="1">
            <a:off x="-7710" y="11209473"/>
            <a:ext cx="9643422" cy="865253"/>
          </a:xfrm>
          <a:prstGeom prst="flowChartManualInput">
            <a:avLst/>
          </a:prstGeom>
          <a:solidFill>
            <a:srgbClr val="FDB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3F0202F-1F78-498A-8823-87E538591617}"/>
              </a:ext>
            </a:extLst>
          </p:cNvPr>
          <p:cNvGrpSpPr/>
          <p:nvPr/>
        </p:nvGrpSpPr>
        <p:grpSpPr>
          <a:xfrm>
            <a:off x="343853" y="11307186"/>
            <a:ext cx="1395782" cy="688547"/>
            <a:chOff x="5688156" y="846035"/>
            <a:chExt cx="1395782" cy="68854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414614D-2A58-4BBF-BECD-F22CA7DCF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156" y="949085"/>
              <a:ext cx="457895" cy="457895"/>
            </a:xfrm>
            <a:prstGeom prst="rect">
              <a:avLst/>
            </a:prstGeom>
            <a:ln>
              <a:noFill/>
            </a:ln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CD6C35B-5A67-4E4C-A0E1-EA3A70052B3D}"/>
                </a:ext>
              </a:extLst>
            </p:cNvPr>
            <p:cNvSpPr/>
            <p:nvPr/>
          </p:nvSpPr>
          <p:spPr>
            <a:xfrm>
              <a:off x="6146051" y="846035"/>
              <a:ext cx="937887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ZA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Once-off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86CD9F9-20BB-4F53-A8FD-506B9EAF77CE}"/>
              </a:ext>
            </a:extLst>
          </p:cNvPr>
          <p:cNvGrpSpPr/>
          <p:nvPr/>
        </p:nvGrpSpPr>
        <p:grpSpPr>
          <a:xfrm>
            <a:off x="1813999" y="11326413"/>
            <a:ext cx="1240132" cy="688547"/>
            <a:chOff x="7259101" y="832068"/>
            <a:chExt cx="1240132" cy="688547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118F764-8E60-4D6D-89A3-B8723E471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101" y="897860"/>
              <a:ext cx="553291" cy="553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BDDB013-9AA0-4E47-A5BF-DB158C9DE1A8}"/>
                </a:ext>
              </a:extLst>
            </p:cNvPr>
            <p:cNvSpPr/>
            <p:nvPr/>
          </p:nvSpPr>
          <p:spPr>
            <a:xfrm>
              <a:off x="7696009" y="832068"/>
              <a:ext cx="803224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ZA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Free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6185672" y="2462277"/>
            <a:ext cx="2836983" cy="1698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ZA" sz="40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You’ll be done in</a:t>
            </a:r>
          </a:p>
        </p:txBody>
      </p:sp>
      <p:sp>
        <p:nvSpPr>
          <p:cNvPr id="69" name="Oval Callout 6">
            <a:extLst>
              <a:ext uri="{FF2B5EF4-FFF2-40B4-BE49-F238E27FC236}">
                <a16:creationId xmlns:a16="http://schemas.microsoft.com/office/drawing/2014/main" id="{E203CC88-5657-4394-9E06-D4F2BC56E22D}"/>
              </a:ext>
            </a:extLst>
          </p:cNvPr>
          <p:cNvSpPr/>
          <p:nvPr/>
        </p:nvSpPr>
        <p:spPr>
          <a:xfrm>
            <a:off x="702819" y="7027460"/>
            <a:ext cx="4219121" cy="2853644"/>
          </a:xfrm>
          <a:custGeom>
            <a:avLst/>
            <a:gdLst>
              <a:gd name="connsiteX0" fmla="*/ 3064643 w 4219121"/>
              <a:gd name="connsiteY0" fmla="*/ -596440 h 2853644"/>
              <a:gd name="connsiteX1" fmla="*/ 3092581 w 4219121"/>
              <a:gd name="connsiteY1" fmla="*/ -225969 h 2853644"/>
              <a:gd name="connsiteX2" fmla="*/ 3122848 w 4219121"/>
              <a:gd name="connsiteY2" fmla="*/ 175375 h 2853644"/>
              <a:gd name="connsiteX3" fmla="*/ 3666991 w 4219121"/>
              <a:gd name="connsiteY3" fmla="*/ 2389217 h 2853644"/>
              <a:gd name="connsiteX4" fmla="*/ 1490004 w 4219121"/>
              <a:gd name="connsiteY4" fmla="*/ 2790722 h 2853644"/>
              <a:gd name="connsiteX5" fmla="*/ 190261 w 4219121"/>
              <a:gd name="connsiteY5" fmla="*/ 834655 h 2853644"/>
              <a:gd name="connsiteX6" fmla="*/ 2355942 w 4219121"/>
              <a:gd name="connsiteY6" fmla="*/ 9765 h 2853644"/>
              <a:gd name="connsiteX7" fmla="*/ 2717380 w 4219121"/>
              <a:gd name="connsiteY7" fmla="*/ -299400 h 2853644"/>
              <a:gd name="connsiteX8" fmla="*/ 3064643 w 4219121"/>
              <a:gd name="connsiteY8" fmla="*/ -596440 h 285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9121" h="2853644" fill="none" extrusionOk="0">
                <a:moveTo>
                  <a:pt x="3064643" y="-596440"/>
                </a:moveTo>
                <a:cubicBezTo>
                  <a:pt x="3062959" y="-483691"/>
                  <a:pt x="3093667" y="-377551"/>
                  <a:pt x="3092581" y="-225969"/>
                </a:cubicBezTo>
                <a:cubicBezTo>
                  <a:pt x="3091495" y="-74387"/>
                  <a:pt x="3119286" y="76940"/>
                  <a:pt x="3122848" y="175375"/>
                </a:cubicBezTo>
                <a:cubicBezTo>
                  <a:pt x="4210461" y="599256"/>
                  <a:pt x="4525098" y="1680104"/>
                  <a:pt x="3666991" y="2389217"/>
                </a:cubicBezTo>
                <a:cubicBezTo>
                  <a:pt x="3015851" y="2846705"/>
                  <a:pt x="2367902" y="2831039"/>
                  <a:pt x="1490004" y="2790722"/>
                </a:cubicBezTo>
                <a:cubicBezTo>
                  <a:pt x="336357" y="2540886"/>
                  <a:pt x="-382649" y="1390149"/>
                  <a:pt x="190261" y="834655"/>
                </a:cubicBezTo>
                <a:cubicBezTo>
                  <a:pt x="621804" y="297897"/>
                  <a:pt x="1236542" y="-109965"/>
                  <a:pt x="2355942" y="9765"/>
                </a:cubicBezTo>
                <a:cubicBezTo>
                  <a:pt x="2544779" y="-130903"/>
                  <a:pt x="2533004" y="-163921"/>
                  <a:pt x="2717380" y="-299400"/>
                </a:cubicBezTo>
                <a:cubicBezTo>
                  <a:pt x="2901756" y="-434879"/>
                  <a:pt x="2894337" y="-450083"/>
                  <a:pt x="3064643" y="-596440"/>
                </a:cubicBezTo>
                <a:close/>
              </a:path>
              <a:path w="4219121" h="2853644" stroke="0" extrusionOk="0">
                <a:moveTo>
                  <a:pt x="3064643" y="-596440"/>
                </a:moveTo>
                <a:cubicBezTo>
                  <a:pt x="3080929" y="-399856"/>
                  <a:pt x="3087041" y="-349418"/>
                  <a:pt x="3094910" y="-195096"/>
                </a:cubicBezTo>
                <a:cubicBezTo>
                  <a:pt x="3102779" y="-40774"/>
                  <a:pt x="3128572" y="41816"/>
                  <a:pt x="3122848" y="175375"/>
                </a:cubicBezTo>
                <a:cubicBezTo>
                  <a:pt x="4469260" y="501336"/>
                  <a:pt x="4346278" y="1814943"/>
                  <a:pt x="3666991" y="2389217"/>
                </a:cubicBezTo>
                <a:cubicBezTo>
                  <a:pt x="3024185" y="2736757"/>
                  <a:pt x="2351441" y="3039981"/>
                  <a:pt x="1490004" y="2790722"/>
                </a:cubicBezTo>
                <a:cubicBezTo>
                  <a:pt x="224124" y="2521190"/>
                  <a:pt x="-433824" y="1643713"/>
                  <a:pt x="190261" y="834655"/>
                </a:cubicBezTo>
                <a:cubicBezTo>
                  <a:pt x="439779" y="387175"/>
                  <a:pt x="1355516" y="4438"/>
                  <a:pt x="2355942" y="9765"/>
                </a:cubicBezTo>
                <a:cubicBezTo>
                  <a:pt x="2514769" y="-134697"/>
                  <a:pt x="2575400" y="-185712"/>
                  <a:pt x="2689031" y="-275151"/>
                </a:cubicBezTo>
                <a:cubicBezTo>
                  <a:pt x="2802662" y="-364590"/>
                  <a:pt x="2937023" y="-500678"/>
                  <a:pt x="3064643" y="-596440"/>
                </a:cubicBezTo>
                <a:close/>
              </a:path>
            </a:pathLst>
          </a:custGeom>
          <a:solidFill>
            <a:schemeClr val="accent4"/>
          </a:solidFill>
          <a:ln w="9525" cmpd="sng">
            <a:solidFill>
              <a:srgbClr val="10746F"/>
            </a:solidFill>
            <a:extLst>
              <a:ext uri="{C807C97D-BFC1-408E-A445-0C87EB9F89A2}">
                <ask:lineSketchStyleProps xmlns:ask="http://schemas.microsoft.com/office/drawing/2018/sketchyshapes" sd="2735415562">
                  <a:prstGeom prst="wedgeEllipseCallout">
                    <a:avLst>
                      <a:gd name="adj1" fmla="val 22637"/>
                      <a:gd name="adj2" fmla="val -7090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ZA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We trust Medical Male Circumcision &amp; know it is safe</a:t>
            </a:r>
            <a:r>
              <a:rPr lang="en-ZA" sz="28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.  So, you can too. </a:t>
            </a:r>
            <a:endParaRPr lang="en-ZA" sz="32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Google Shape;1603;p37">
            <a:extLst>
              <a:ext uri="{FF2B5EF4-FFF2-40B4-BE49-F238E27FC236}">
                <a16:creationId xmlns:a16="http://schemas.microsoft.com/office/drawing/2014/main" id="{9849D6A9-BD9E-4CF5-B8E9-E6B6EBAA7655}"/>
              </a:ext>
            </a:extLst>
          </p:cNvPr>
          <p:cNvSpPr/>
          <p:nvPr/>
        </p:nvSpPr>
        <p:spPr>
          <a:xfrm>
            <a:off x="8135834" y="147220"/>
            <a:ext cx="511955" cy="456184"/>
          </a:xfrm>
          <a:custGeom>
            <a:avLst/>
            <a:gdLst/>
            <a:ahLst/>
            <a:cxnLst/>
            <a:rect l="l" t="t" r="r" b="b"/>
            <a:pathLst>
              <a:path w="306028" h="272690" extrusionOk="0">
                <a:moveTo>
                  <a:pt x="155336" y="130175"/>
                </a:moveTo>
                <a:lnTo>
                  <a:pt x="163100" y="130175"/>
                </a:lnTo>
                <a:cubicBezTo>
                  <a:pt x="165687" y="130175"/>
                  <a:pt x="167905" y="131969"/>
                  <a:pt x="167905" y="134479"/>
                </a:cubicBezTo>
                <a:cubicBezTo>
                  <a:pt x="167905" y="136990"/>
                  <a:pt x="165687" y="139142"/>
                  <a:pt x="163100" y="139142"/>
                </a:cubicBezTo>
                <a:lnTo>
                  <a:pt x="155336" y="139142"/>
                </a:lnTo>
                <a:cubicBezTo>
                  <a:pt x="152748" y="139142"/>
                  <a:pt x="150530" y="141294"/>
                  <a:pt x="150530" y="143805"/>
                </a:cubicBezTo>
                <a:lnTo>
                  <a:pt x="150530" y="201912"/>
                </a:lnTo>
                <a:cubicBezTo>
                  <a:pt x="150530" y="204422"/>
                  <a:pt x="152748" y="206574"/>
                  <a:pt x="155336" y="206574"/>
                </a:cubicBezTo>
                <a:lnTo>
                  <a:pt x="163100" y="206574"/>
                </a:lnTo>
                <a:cubicBezTo>
                  <a:pt x="165687" y="206574"/>
                  <a:pt x="167905" y="208368"/>
                  <a:pt x="167905" y="211237"/>
                </a:cubicBezTo>
                <a:cubicBezTo>
                  <a:pt x="167905" y="213748"/>
                  <a:pt x="165687" y="215541"/>
                  <a:pt x="163100" y="215541"/>
                </a:cubicBezTo>
                <a:lnTo>
                  <a:pt x="155336" y="215541"/>
                </a:lnTo>
                <a:cubicBezTo>
                  <a:pt x="147573" y="215541"/>
                  <a:pt x="141288" y="209444"/>
                  <a:pt x="141288" y="201912"/>
                </a:cubicBezTo>
                <a:lnTo>
                  <a:pt x="141288" y="143805"/>
                </a:lnTo>
                <a:cubicBezTo>
                  <a:pt x="141288" y="136273"/>
                  <a:pt x="147573" y="130175"/>
                  <a:pt x="155336" y="130175"/>
                </a:cubicBezTo>
                <a:close/>
                <a:moveTo>
                  <a:pt x="224172" y="58891"/>
                </a:moveTo>
                <a:cubicBezTo>
                  <a:pt x="220927" y="58891"/>
                  <a:pt x="218403" y="58891"/>
                  <a:pt x="216600" y="59250"/>
                </a:cubicBezTo>
                <a:cubicBezTo>
                  <a:pt x="218042" y="66419"/>
                  <a:pt x="220206" y="80399"/>
                  <a:pt x="218764" y="87569"/>
                </a:cubicBezTo>
                <a:cubicBezTo>
                  <a:pt x="215518" y="100832"/>
                  <a:pt x="205421" y="112303"/>
                  <a:pt x="196767" y="121982"/>
                </a:cubicBezTo>
                <a:cubicBezTo>
                  <a:pt x="191358" y="128076"/>
                  <a:pt x="185228" y="134887"/>
                  <a:pt x="185228" y="138113"/>
                </a:cubicBezTo>
                <a:lnTo>
                  <a:pt x="185228" y="200486"/>
                </a:lnTo>
                <a:cubicBezTo>
                  <a:pt x="185228" y="203712"/>
                  <a:pt x="188113" y="206580"/>
                  <a:pt x="191358" y="206580"/>
                </a:cubicBezTo>
                <a:lnTo>
                  <a:pt x="274295" y="206580"/>
                </a:lnTo>
                <a:cubicBezTo>
                  <a:pt x="274656" y="206580"/>
                  <a:pt x="274656" y="206222"/>
                  <a:pt x="275016" y="206222"/>
                </a:cubicBezTo>
                <a:cubicBezTo>
                  <a:pt x="280425" y="205863"/>
                  <a:pt x="284392" y="201561"/>
                  <a:pt x="284392" y="195826"/>
                </a:cubicBezTo>
                <a:cubicBezTo>
                  <a:pt x="284392" y="194034"/>
                  <a:pt x="284031" y="192600"/>
                  <a:pt x="283310" y="190807"/>
                </a:cubicBezTo>
                <a:cubicBezTo>
                  <a:pt x="282589" y="189374"/>
                  <a:pt x="282589" y="187940"/>
                  <a:pt x="282950" y="186506"/>
                </a:cubicBezTo>
                <a:cubicBezTo>
                  <a:pt x="283671" y="185430"/>
                  <a:pt x="284753" y="184355"/>
                  <a:pt x="286195" y="183997"/>
                </a:cubicBezTo>
                <a:cubicBezTo>
                  <a:pt x="291243" y="182921"/>
                  <a:pt x="294849" y="178978"/>
                  <a:pt x="294849" y="173601"/>
                </a:cubicBezTo>
                <a:cubicBezTo>
                  <a:pt x="294849" y="171092"/>
                  <a:pt x="293767" y="168583"/>
                  <a:pt x="291604" y="166432"/>
                </a:cubicBezTo>
                <a:cubicBezTo>
                  <a:pt x="290883" y="165356"/>
                  <a:pt x="290522" y="164281"/>
                  <a:pt x="290883" y="162847"/>
                </a:cubicBezTo>
                <a:cubicBezTo>
                  <a:pt x="290883" y="161772"/>
                  <a:pt x="291243" y="160338"/>
                  <a:pt x="292325" y="159621"/>
                </a:cubicBezTo>
                <a:cubicBezTo>
                  <a:pt x="295210" y="157829"/>
                  <a:pt x="296652" y="154602"/>
                  <a:pt x="296652" y="151376"/>
                </a:cubicBezTo>
                <a:cubicBezTo>
                  <a:pt x="296652" y="147075"/>
                  <a:pt x="294849" y="144924"/>
                  <a:pt x="293046" y="144207"/>
                </a:cubicBezTo>
                <a:cubicBezTo>
                  <a:pt x="291243" y="143131"/>
                  <a:pt x="290161" y="141339"/>
                  <a:pt x="289801" y="139188"/>
                </a:cubicBezTo>
                <a:cubicBezTo>
                  <a:pt x="289801" y="137396"/>
                  <a:pt x="290522" y="135245"/>
                  <a:pt x="291964" y="133811"/>
                </a:cubicBezTo>
                <a:cubicBezTo>
                  <a:pt x="293046" y="133453"/>
                  <a:pt x="295570" y="130944"/>
                  <a:pt x="295570" y="125566"/>
                </a:cubicBezTo>
                <a:cubicBezTo>
                  <a:pt x="295570" y="120189"/>
                  <a:pt x="291604" y="116246"/>
                  <a:pt x="287998" y="116246"/>
                </a:cubicBezTo>
                <a:lnTo>
                  <a:pt x="241120" y="116246"/>
                </a:lnTo>
                <a:cubicBezTo>
                  <a:pt x="239678" y="116246"/>
                  <a:pt x="238236" y="115529"/>
                  <a:pt x="237154" y="114454"/>
                </a:cubicBezTo>
                <a:cubicBezTo>
                  <a:pt x="236433" y="113378"/>
                  <a:pt x="236433" y="111945"/>
                  <a:pt x="236793" y="110511"/>
                </a:cubicBezTo>
                <a:cubicBezTo>
                  <a:pt x="237514" y="106568"/>
                  <a:pt x="240399" y="96172"/>
                  <a:pt x="238957" y="83626"/>
                </a:cubicBezTo>
                <a:cubicBezTo>
                  <a:pt x="237514" y="69645"/>
                  <a:pt x="231745" y="58891"/>
                  <a:pt x="224172" y="58891"/>
                </a:cubicBezTo>
                <a:close/>
                <a:moveTo>
                  <a:pt x="224533" y="49571"/>
                </a:moveTo>
                <a:cubicBezTo>
                  <a:pt x="236793" y="50288"/>
                  <a:pt x="246529" y="63552"/>
                  <a:pt x="248332" y="82909"/>
                </a:cubicBezTo>
                <a:cubicBezTo>
                  <a:pt x="249054" y="92587"/>
                  <a:pt x="247972" y="101191"/>
                  <a:pt x="247251" y="107284"/>
                </a:cubicBezTo>
                <a:lnTo>
                  <a:pt x="287998" y="107284"/>
                </a:lnTo>
                <a:cubicBezTo>
                  <a:pt x="297013" y="107284"/>
                  <a:pt x="304946" y="115529"/>
                  <a:pt x="304946" y="125566"/>
                </a:cubicBezTo>
                <a:cubicBezTo>
                  <a:pt x="304946" y="131660"/>
                  <a:pt x="302782" y="135962"/>
                  <a:pt x="300979" y="138471"/>
                </a:cubicBezTo>
                <a:cubicBezTo>
                  <a:pt x="303864" y="141339"/>
                  <a:pt x="306028" y="145999"/>
                  <a:pt x="306028" y="151376"/>
                </a:cubicBezTo>
                <a:cubicBezTo>
                  <a:pt x="306028" y="155678"/>
                  <a:pt x="304225" y="160338"/>
                  <a:pt x="301340" y="163922"/>
                </a:cubicBezTo>
                <a:cubicBezTo>
                  <a:pt x="302782" y="166790"/>
                  <a:pt x="303864" y="170375"/>
                  <a:pt x="303864" y="173601"/>
                </a:cubicBezTo>
                <a:cubicBezTo>
                  <a:pt x="303864" y="181129"/>
                  <a:pt x="299537" y="187940"/>
                  <a:pt x="293046" y="191166"/>
                </a:cubicBezTo>
                <a:cubicBezTo>
                  <a:pt x="293767" y="192958"/>
                  <a:pt x="293767" y="194392"/>
                  <a:pt x="293767" y="195826"/>
                </a:cubicBezTo>
                <a:cubicBezTo>
                  <a:pt x="293767" y="206222"/>
                  <a:pt x="286195" y="214466"/>
                  <a:pt x="275738" y="215542"/>
                </a:cubicBezTo>
                <a:cubicBezTo>
                  <a:pt x="275377" y="215542"/>
                  <a:pt x="275016" y="215542"/>
                  <a:pt x="274295" y="215542"/>
                </a:cubicBezTo>
                <a:lnTo>
                  <a:pt x="191358" y="215542"/>
                </a:lnTo>
                <a:cubicBezTo>
                  <a:pt x="182704" y="215542"/>
                  <a:pt x="176213" y="209089"/>
                  <a:pt x="176213" y="200486"/>
                </a:cubicBezTo>
                <a:lnTo>
                  <a:pt x="176213" y="138113"/>
                </a:lnTo>
                <a:cubicBezTo>
                  <a:pt x="176213" y="131302"/>
                  <a:pt x="181983" y="124491"/>
                  <a:pt x="189916" y="115888"/>
                </a:cubicBezTo>
                <a:cubicBezTo>
                  <a:pt x="197849" y="106926"/>
                  <a:pt x="207224" y="96530"/>
                  <a:pt x="209749" y="85418"/>
                </a:cubicBezTo>
                <a:cubicBezTo>
                  <a:pt x="211191" y="79683"/>
                  <a:pt x="208306" y="64985"/>
                  <a:pt x="206503" y="56741"/>
                </a:cubicBezTo>
                <a:cubicBezTo>
                  <a:pt x="206143" y="54948"/>
                  <a:pt x="207224" y="53156"/>
                  <a:pt x="208667" y="52081"/>
                </a:cubicBezTo>
                <a:cubicBezTo>
                  <a:pt x="209749" y="51722"/>
                  <a:pt x="213715" y="49213"/>
                  <a:pt x="224533" y="49571"/>
                </a:cubicBezTo>
                <a:close/>
                <a:moveTo>
                  <a:pt x="84446" y="0"/>
                </a:moveTo>
                <a:cubicBezTo>
                  <a:pt x="111512" y="0"/>
                  <a:pt x="137135" y="13311"/>
                  <a:pt x="153014" y="35255"/>
                </a:cubicBezTo>
                <a:cubicBezTo>
                  <a:pt x="168892" y="13311"/>
                  <a:pt x="194515" y="0"/>
                  <a:pt x="221581" y="0"/>
                </a:cubicBezTo>
                <a:cubicBezTo>
                  <a:pt x="268135" y="0"/>
                  <a:pt x="306027" y="37774"/>
                  <a:pt x="306027" y="84181"/>
                </a:cubicBezTo>
                <a:cubicBezTo>
                  <a:pt x="306027" y="86340"/>
                  <a:pt x="306027" y="88498"/>
                  <a:pt x="305666" y="90657"/>
                </a:cubicBezTo>
                <a:cubicBezTo>
                  <a:pt x="305666" y="93175"/>
                  <a:pt x="303501" y="95334"/>
                  <a:pt x="300975" y="94974"/>
                </a:cubicBezTo>
                <a:cubicBezTo>
                  <a:pt x="298449" y="94614"/>
                  <a:pt x="296284" y="92815"/>
                  <a:pt x="296644" y="90297"/>
                </a:cubicBezTo>
                <a:cubicBezTo>
                  <a:pt x="296644" y="88139"/>
                  <a:pt x="296644" y="85980"/>
                  <a:pt x="296644" y="84181"/>
                </a:cubicBezTo>
                <a:cubicBezTo>
                  <a:pt x="296644" y="42810"/>
                  <a:pt x="263083" y="9353"/>
                  <a:pt x="221581" y="9353"/>
                </a:cubicBezTo>
                <a:cubicBezTo>
                  <a:pt x="195237" y="9353"/>
                  <a:pt x="170336" y="23384"/>
                  <a:pt x="156983" y="46048"/>
                </a:cubicBezTo>
                <a:cubicBezTo>
                  <a:pt x="156262" y="47847"/>
                  <a:pt x="154457" y="48566"/>
                  <a:pt x="153014" y="48566"/>
                </a:cubicBezTo>
                <a:cubicBezTo>
                  <a:pt x="151570" y="48566"/>
                  <a:pt x="149766" y="47847"/>
                  <a:pt x="149044" y="46048"/>
                </a:cubicBezTo>
                <a:cubicBezTo>
                  <a:pt x="135330" y="23384"/>
                  <a:pt x="110790" y="9353"/>
                  <a:pt x="84446" y="9353"/>
                </a:cubicBezTo>
                <a:cubicBezTo>
                  <a:pt x="42945" y="9353"/>
                  <a:pt x="9383" y="42810"/>
                  <a:pt x="9383" y="84181"/>
                </a:cubicBezTo>
                <a:cubicBezTo>
                  <a:pt x="9383" y="167643"/>
                  <a:pt x="133887" y="250386"/>
                  <a:pt x="153014" y="262617"/>
                </a:cubicBezTo>
                <a:cubicBezTo>
                  <a:pt x="159510" y="258660"/>
                  <a:pt x="177554" y="246788"/>
                  <a:pt x="198485" y="229880"/>
                </a:cubicBezTo>
                <a:cubicBezTo>
                  <a:pt x="200650" y="228441"/>
                  <a:pt x="203537" y="228441"/>
                  <a:pt x="204981" y="230600"/>
                </a:cubicBezTo>
                <a:cubicBezTo>
                  <a:pt x="206424" y="232398"/>
                  <a:pt x="206424" y="235636"/>
                  <a:pt x="204259" y="237075"/>
                </a:cubicBezTo>
                <a:cubicBezTo>
                  <a:pt x="177554" y="258660"/>
                  <a:pt x="155540" y="271971"/>
                  <a:pt x="155540" y="271971"/>
                </a:cubicBezTo>
                <a:cubicBezTo>
                  <a:pt x="154818" y="272331"/>
                  <a:pt x="154096" y="272690"/>
                  <a:pt x="153014" y="272690"/>
                </a:cubicBezTo>
                <a:cubicBezTo>
                  <a:pt x="152292" y="272690"/>
                  <a:pt x="151570" y="272331"/>
                  <a:pt x="150488" y="271971"/>
                </a:cubicBezTo>
                <a:cubicBezTo>
                  <a:pt x="144353" y="268373"/>
                  <a:pt x="0" y="179515"/>
                  <a:pt x="0" y="84181"/>
                </a:cubicBezTo>
                <a:cubicBezTo>
                  <a:pt x="0" y="37774"/>
                  <a:pt x="37892" y="0"/>
                  <a:pt x="84446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228809-FF90-4880-B8A5-2D46E0BEE177}"/>
              </a:ext>
            </a:extLst>
          </p:cNvPr>
          <p:cNvGrpSpPr/>
          <p:nvPr/>
        </p:nvGrpSpPr>
        <p:grpSpPr>
          <a:xfrm>
            <a:off x="3351516" y="11326413"/>
            <a:ext cx="1293321" cy="688547"/>
            <a:chOff x="3351516" y="11335054"/>
            <a:chExt cx="1293321" cy="68854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6A89D65-CAC7-4978-955E-CE9CD7E837D1}"/>
                </a:ext>
              </a:extLst>
            </p:cNvPr>
            <p:cNvSpPr/>
            <p:nvPr/>
          </p:nvSpPr>
          <p:spPr>
            <a:xfrm>
              <a:off x="3841613" y="11335054"/>
              <a:ext cx="803224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ZA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Safe</a:t>
              </a:r>
            </a:p>
          </p:txBody>
        </p:sp>
        <p:sp>
          <p:nvSpPr>
            <p:cNvPr id="4" name="Google Shape;1603;p37">
              <a:extLst>
                <a:ext uri="{FF2B5EF4-FFF2-40B4-BE49-F238E27FC236}">
                  <a16:creationId xmlns:a16="http://schemas.microsoft.com/office/drawing/2014/main" id="{09AFC0D1-FACC-404D-A176-605B938FA2EF}"/>
                </a:ext>
              </a:extLst>
            </p:cNvPr>
            <p:cNvSpPr/>
            <p:nvPr/>
          </p:nvSpPr>
          <p:spPr>
            <a:xfrm>
              <a:off x="3351516" y="11443821"/>
              <a:ext cx="511955" cy="456184"/>
            </a:xfrm>
            <a:custGeom>
              <a:avLst/>
              <a:gdLst/>
              <a:ahLst/>
              <a:cxnLst/>
              <a:rect l="l" t="t" r="r" b="b"/>
              <a:pathLst>
                <a:path w="306028" h="272690" extrusionOk="0">
                  <a:moveTo>
                    <a:pt x="155336" y="130175"/>
                  </a:moveTo>
                  <a:lnTo>
                    <a:pt x="163100" y="130175"/>
                  </a:lnTo>
                  <a:cubicBezTo>
                    <a:pt x="165687" y="130175"/>
                    <a:pt x="167905" y="131969"/>
                    <a:pt x="167905" y="134479"/>
                  </a:cubicBezTo>
                  <a:cubicBezTo>
                    <a:pt x="167905" y="136990"/>
                    <a:pt x="165687" y="139142"/>
                    <a:pt x="163100" y="139142"/>
                  </a:cubicBezTo>
                  <a:lnTo>
                    <a:pt x="155336" y="139142"/>
                  </a:lnTo>
                  <a:cubicBezTo>
                    <a:pt x="152748" y="139142"/>
                    <a:pt x="150530" y="141294"/>
                    <a:pt x="150530" y="143805"/>
                  </a:cubicBezTo>
                  <a:lnTo>
                    <a:pt x="150530" y="201912"/>
                  </a:lnTo>
                  <a:cubicBezTo>
                    <a:pt x="150530" y="204422"/>
                    <a:pt x="152748" y="206574"/>
                    <a:pt x="155336" y="206574"/>
                  </a:cubicBezTo>
                  <a:lnTo>
                    <a:pt x="163100" y="206574"/>
                  </a:lnTo>
                  <a:cubicBezTo>
                    <a:pt x="165687" y="206574"/>
                    <a:pt x="167905" y="208368"/>
                    <a:pt x="167905" y="211237"/>
                  </a:cubicBezTo>
                  <a:cubicBezTo>
                    <a:pt x="167905" y="213748"/>
                    <a:pt x="165687" y="215541"/>
                    <a:pt x="163100" y="215541"/>
                  </a:cubicBezTo>
                  <a:lnTo>
                    <a:pt x="155336" y="215541"/>
                  </a:lnTo>
                  <a:cubicBezTo>
                    <a:pt x="147573" y="215541"/>
                    <a:pt x="141288" y="209444"/>
                    <a:pt x="141288" y="201912"/>
                  </a:cubicBezTo>
                  <a:lnTo>
                    <a:pt x="141288" y="143805"/>
                  </a:lnTo>
                  <a:cubicBezTo>
                    <a:pt x="141288" y="136273"/>
                    <a:pt x="147573" y="130175"/>
                    <a:pt x="155336" y="130175"/>
                  </a:cubicBezTo>
                  <a:close/>
                  <a:moveTo>
                    <a:pt x="224172" y="58891"/>
                  </a:moveTo>
                  <a:cubicBezTo>
                    <a:pt x="220927" y="58891"/>
                    <a:pt x="218403" y="58891"/>
                    <a:pt x="216600" y="59250"/>
                  </a:cubicBezTo>
                  <a:cubicBezTo>
                    <a:pt x="218042" y="66419"/>
                    <a:pt x="220206" y="80399"/>
                    <a:pt x="218764" y="87569"/>
                  </a:cubicBezTo>
                  <a:cubicBezTo>
                    <a:pt x="215518" y="100832"/>
                    <a:pt x="205421" y="112303"/>
                    <a:pt x="196767" y="121982"/>
                  </a:cubicBezTo>
                  <a:cubicBezTo>
                    <a:pt x="191358" y="128076"/>
                    <a:pt x="185228" y="134887"/>
                    <a:pt x="185228" y="138113"/>
                  </a:cubicBezTo>
                  <a:lnTo>
                    <a:pt x="185228" y="200486"/>
                  </a:lnTo>
                  <a:cubicBezTo>
                    <a:pt x="185228" y="203712"/>
                    <a:pt x="188113" y="206580"/>
                    <a:pt x="191358" y="206580"/>
                  </a:cubicBezTo>
                  <a:lnTo>
                    <a:pt x="274295" y="206580"/>
                  </a:lnTo>
                  <a:cubicBezTo>
                    <a:pt x="274656" y="206580"/>
                    <a:pt x="274656" y="206222"/>
                    <a:pt x="275016" y="206222"/>
                  </a:cubicBezTo>
                  <a:cubicBezTo>
                    <a:pt x="280425" y="205863"/>
                    <a:pt x="284392" y="201561"/>
                    <a:pt x="284392" y="195826"/>
                  </a:cubicBezTo>
                  <a:cubicBezTo>
                    <a:pt x="284392" y="194034"/>
                    <a:pt x="284031" y="192600"/>
                    <a:pt x="283310" y="190807"/>
                  </a:cubicBezTo>
                  <a:cubicBezTo>
                    <a:pt x="282589" y="189374"/>
                    <a:pt x="282589" y="187940"/>
                    <a:pt x="282950" y="186506"/>
                  </a:cubicBezTo>
                  <a:cubicBezTo>
                    <a:pt x="283671" y="185430"/>
                    <a:pt x="284753" y="184355"/>
                    <a:pt x="286195" y="183997"/>
                  </a:cubicBezTo>
                  <a:cubicBezTo>
                    <a:pt x="291243" y="182921"/>
                    <a:pt x="294849" y="178978"/>
                    <a:pt x="294849" y="173601"/>
                  </a:cubicBezTo>
                  <a:cubicBezTo>
                    <a:pt x="294849" y="171092"/>
                    <a:pt x="293767" y="168583"/>
                    <a:pt x="291604" y="166432"/>
                  </a:cubicBezTo>
                  <a:cubicBezTo>
                    <a:pt x="290883" y="165356"/>
                    <a:pt x="290522" y="164281"/>
                    <a:pt x="290883" y="162847"/>
                  </a:cubicBezTo>
                  <a:cubicBezTo>
                    <a:pt x="290883" y="161772"/>
                    <a:pt x="291243" y="160338"/>
                    <a:pt x="292325" y="159621"/>
                  </a:cubicBezTo>
                  <a:cubicBezTo>
                    <a:pt x="295210" y="157829"/>
                    <a:pt x="296652" y="154602"/>
                    <a:pt x="296652" y="151376"/>
                  </a:cubicBezTo>
                  <a:cubicBezTo>
                    <a:pt x="296652" y="147075"/>
                    <a:pt x="294849" y="144924"/>
                    <a:pt x="293046" y="144207"/>
                  </a:cubicBezTo>
                  <a:cubicBezTo>
                    <a:pt x="291243" y="143131"/>
                    <a:pt x="290161" y="141339"/>
                    <a:pt x="289801" y="139188"/>
                  </a:cubicBezTo>
                  <a:cubicBezTo>
                    <a:pt x="289801" y="137396"/>
                    <a:pt x="290522" y="135245"/>
                    <a:pt x="291964" y="133811"/>
                  </a:cubicBezTo>
                  <a:cubicBezTo>
                    <a:pt x="293046" y="133453"/>
                    <a:pt x="295570" y="130944"/>
                    <a:pt x="295570" y="125566"/>
                  </a:cubicBezTo>
                  <a:cubicBezTo>
                    <a:pt x="295570" y="120189"/>
                    <a:pt x="291604" y="116246"/>
                    <a:pt x="287998" y="116246"/>
                  </a:cubicBezTo>
                  <a:lnTo>
                    <a:pt x="241120" y="116246"/>
                  </a:lnTo>
                  <a:cubicBezTo>
                    <a:pt x="239678" y="116246"/>
                    <a:pt x="238236" y="115529"/>
                    <a:pt x="237154" y="114454"/>
                  </a:cubicBezTo>
                  <a:cubicBezTo>
                    <a:pt x="236433" y="113378"/>
                    <a:pt x="236433" y="111945"/>
                    <a:pt x="236793" y="110511"/>
                  </a:cubicBezTo>
                  <a:cubicBezTo>
                    <a:pt x="237514" y="106568"/>
                    <a:pt x="240399" y="96172"/>
                    <a:pt x="238957" y="83626"/>
                  </a:cubicBezTo>
                  <a:cubicBezTo>
                    <a:pt x="237514" y="69645"/>
                    <a:pt x="231745" y="58891"/>
                    <a:pt x="224172" y="58891"/>
                  </a:cubicBezTo>
                  <a:close/>
                  <a:moveTo>
                    <a:pt x="224533" y="49571"/>
                  </a:moveTo>
                  <a:cubicBezTo>
                    <a:pt x="236793" y="50288"/>
                    <a:pt x="246529" y="63552"/>
                    <a:pt x="248332" y="82909"/>
                  </a:cubicBezTo>
                  <a:cubicBezTo>
                    <a:pt x="249054" y="92587"/>
                    <a:pt x="247972" y="101191"/>
                    <a:pt x="247251" y="107284"/>
                  </a:cubicBezTo>
                  <a:lnTo>
                    <a:pt x="287998" y="107284"/>
                  </a:lnTo>
                  <a:cubicBezTo>
                    <a:pt x="297013" y="107284"/>
                    <a:pt x="304946" y="115529"/>
                    <a:pt x="304946" y="125566"/>
                  </a:cubicBezTo>
                  <a:cubicBezTo>
                    <a:pt x="304946" y="131660"/>
                    <a:pt x="302782" y="135962"/>
                    <a:pt x="300979" y="138471"/>
                  </a:cubicBezTo>
                  <a:cubicBezTo>
                    <a:pt x="303864" y="141339"/>
                    <a:pt x="306028" y="145999"/>
                    <a:pt x="306028" y="151376"/>
                  </a:cubicBezTo>
                  <a:cubicBezTo>
                    <a:pt x="306028" y="155678"/>
                    <a:pt x="304225" y="160338"/>
                    <a:pt x="301340" y="163922"/>
                  </a:cubicBezTo>
                  <a:cubicBezTo>
                    <a:pt x="302782" y="166790"/>
                    <a:pt x="303864" y="170375"/>
                    <a:pt x="303864" y="173601"/>
                  </a:cubicBezTo>
                  <a:cubicBezTo>
                    <a:pt x="303864" y="181129"/>
                    <a:pt x="299537" y="187940"/>
                    <a:pt x="293046" y="191166"/>
                  </a:cubicBezTo>
                  <a:cubicBezTo>
                    <a:pt x="293767" y="192958"/>
                    <a:pt x="293767" y="194392"/>
                    <a:pt x="293767" y="195826"/>
                  </a:cubicBezTo>
                  <a:cubicBezTo>
                    <a:pt x="293767" y="206222"/>
                    <a:pt x="286195" y="214466"/>
                    <a:pt x="275738" y="215542"/>
                  </a:cubicBezTo>
                  <a:cubicBezTo>
                    <a:pt x="275377" y="215542"/>
                    <a:pt x="275016" y="215542"/>
                    <a:pt x="274295" y="215542"/>
                  </a:cubicBezTo>
                  <a:lnTo>
                    <a:pt x="191358" y="215542"/>
                  </a:lnTo>
                  <a:cubicBezTo>
                    <a:pt x="182704" y="215542"/>
                    <a:pt x="176213" y="209089"/>
                    <a:pt x="176213" y="200486"/>
                  </a:cubicBezTo>
                  <a:lnTo>
                    <a:pt x="176213" y="138113"/>
                  </a:lnTo>
                  <a:cubicBezTo>
                    <a:pt x="176213" y="131302"/>
                    <a:pt x="181983" y="124491"/>
                    <a:pt x="189916" y="115888"/>
                  </a:cubicBezTo>
                  <a:cubicBezTo>
                    <a:pt x="197849" y="106926"/>
                    <a:pt x="207224" y="96530"/>
                    <a:pt x="209749" y="85418"/>
                  </a:cubicBezTo>
                  <a:cubicBezTo>
                    <a:pt x="211191" y="79683"/>
                    <a:pt x="208306" y="64985"/>
                    <a:pt x="206503" y="56741"/>
                  </a:cubicBezTo>
                  <a:cubicBezTo>
                    <a:pt x="206143" y="54948"/>
                    <a:pt x="207224" y="53156"/>
                    <a:pt x="208667" y="52081"/>
                  </a:cubicBezTo>
                  <a:cubicBezTo>
                    <a:pt x="209749" y="51722"/>
                    <a:pt x="213715" y="49213"/>
                    <a:pt x="224533" y="49571"/>
                  </a:cubicBezTo>
                  <a:close/>
                  <a:moveTo>
                    <a:pt x="84446" y="0"/>
                  </a:moveTo>
                  <a:cubicBezTo>
                    <a:pt x="111512" y="0"/>
                    <a:pt x="137135" y="13311"/>
                    <a:pt x="153014" y="35255"/>
                  </a:cubicBezTo>
                  <a:cubicBezTo>
                    <a:pt x="168892" y="13311"/>
                    <a:pt x="194515" y="0"/>
                    <a:pt x="221581" y="0"/>
                  </a:cubicBezTo>
                  <a:cubicBezTo>
                    <a:pt x="268135" y="0"/>
                    <a:pt x="306027" y="37774"/>
                    <a:pt x="306027" y="84181"/>
                  </a:cubicBezTo>
                  <a:cubicBezTo>
                    <a:pt x="306027" y="86340"/>
                    <a:pt x="306027" y="88498"/>
                    <a:pt x="305666" y="90657"/>
                  </a:cubicBezTo>
                  <a:cubicBezTo>
                    <a:pt x="305666" y="93175"/>
                    <a:pt x="303501" y="95334"/>
                    <a:pt x="300975" y="94974"/>
                  </a:cubicBezTo>
                  <a:cubicBezTo>
                    <a:pt x="298449" y="94614"/>
                    <a:pt x="296284" y="92815"/>
                    <a:pt x="296644" y="90297"/>
                  </a:cubicBezTo>
                  <a:cubicBezTo>
                    <a:pt x="296644" y="88139"/>
                    <a:pt x="296644" y="85980"/>
                    <a:pt x="296644" y="84181"/>
                  </a:cubicBezTo>
                  <a:cubicBezTo>
                    <a:pt x="296644" y="42810"/>
                    <a:pt x="263083" y="9353"/>
                    <a:pt x="221581" y="9353"/>
                  </a:cubicBezTo>
                  <a:cubicBezTo>
                    <a:pt x="195237" y="9353"/>
                    <a:pt x="170336" y="23384"/>
                    <a:pt x="156983" y="46048"/>
                  </a:cubicBezTo>
                  <a:cubicBezTo>
                    <a:pt x="156262" y="47847"/>
                    <a:pt x="154457" y="48566"/>
                    <a:pt x="153014" y="48566"/>
                  </a:cubicBezTo>
                  <a:cubicBezTo>
                    <a:pt x="151570" y="48566"/>
                    <a:pt x="149766" y="47847"/>
                    <a:pt x="149044" y="46048"/>
                  </a:cubicBezTo>
                  <a:cubicBezTo>
                    <a:pt x="135330" y="23384"/>
                    <a:pt x="110790" y="9353"/>
                    <a:pt x="84446" y="9353"/>
                  </a:cubicBezTo>
                  <a:cubicBezTo>
                    <a:pt x="42945" y="9353"/>
                    <a:pt x="9383" y="42810"/>
                    <a:pt x="9383" y="84181"/>
                  </a:cubicBezTo>
                  <a:cubicBezTo>
                    <a:pt x="9383" y="167643"/>
                    <a:pt x="133887" y="250386"/>
                    <a:pt x="153014" y="262617"/>
                  </a:cubicBezTo>
                  <a:cubicBezTo>
                    <a:pt x="159510" y="258660"/>
                    <a:pt x="177554" y="246788"/>
                    <a:pt x="198485" y="229880"/>
                  </a:cubicBezTo>
                  <a:cubicBezTo>
                    <a:pt x="200650" y="228441"/>
                    <a:pt x="203537" y="228441"/>
                    <a:pt x="204981" y="230600"/>
                  </a:cubicBezTo>
                  <a:cubicBezTo>
                    <a:pt x="206424" y="232398"/>
                    <a:pt x="206424" y="235636"/>
                    <a:pt x="204259" y="237075"/>
                  </a:cubicBezTo>
                  <a:cubicBezTo>
                    <a:pt x="177554" y="258660"/>
                    <a:pt x="155540" y="271971"/>
                    <a:pt x="155540" y="271971"/>
                  </a:cubicBezTo>
                  <a:cubicBezTo>
                    <a:pt x="154818" y="272331"/>
                    <a:pt x="154096" y="272690"/>
                    <a:pt x="153014" y="272690"/>
                  </a:cubicBezTo>
                  <a:cubicBezTo>
                    <a:pt x="152292" y="272690"/>
                    <a:pt x="151570" y="272331"/>
                    <a:pt x="150488" y="271971"/>
                  </a:cubicBezTo>
                  <a:cubicBezTo>
                    <a:pt x="144353" y="268373"/>
                    <a:pt x="0" y="179515"/>
                    <a:pt x="0" y="84181"/>
                  </a:cubicBezTo>
                  <a:cubicBezTo>
                    <a:pt x="0" y="37774"/>
                    <a:pt x="37892" y="0"/>
                    <a:pt x="84446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" name="Picture 36" descr="Text&#10;&#10;Description automatically generated">
            <a:extLst>
              <a:ext uri="{FF2B5EF4-FFF2-40B4-BE49-F238E27FC236}">
                <a16:creationId xmlns:a16="http://schemas.microsoft.com/office/drawing/2014/main" id="{0845D49A-2B05-9B99-1273-B06F19048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4" y="70706"/>
            <a:ext cx="1715976" cy="61936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C6F72E1F-9D21-4E07-93D5-03AFE30893BB}"/>
              </a:ext>
            </a:extLst>
          </p:cNvPr>
          <p:cNvSpPr/>
          <p:nvPr/>
        </p:nvSpPr>
        <p:spPr>
          <a:xfrm>
            <a:off x="-6316" y="735304"/>
            <a:ext cx="9616480" cy="13537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8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Medical Male Circumcision</a:t>
            </a:r>
            <a:endParaRPr kumimoji="1" lang="ja-JP" altLang="en-US" sz="5800" b="1" dirty="0">
              <a:solidFill>
                <a:srgbClr val="FDB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5DE802-2B37-A7A7-784A-02187CE1BB7D}"/>
              </a:ext>
            </a:extLst>
          </p:cNvPr>
          <p:cNvGrpSpPr/>
          <p:nvPr/>
        </p:nvGrpSpPr>
        <p:grpSpPr>
          <a:xfrm>
            <a:off x="7221952" y="4140324"/>
            <a:ext cx="1819927" cy="1965760"/>
            <a:chOff x="7762073" y="6839295"/>
            <a:chExt cx="1819927" cy="19657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2C5F501-A894-E111-7C2E-865B5D954910}"/>
                </a:ext>
              </a:extLst>
            </p:cNvPr>
            <p:cNvSpPr/>
            <p:nvPr/>
          </p:nvSpPr>
          <p:spPr>
            <a:xfrm>
              <a:off x="7775374" y="6846070"/>
              <a:ext cx="1793324" cy="1793324"/>
            </a:xfrm>
            <a:prstGeom prst="ellipse">
              <a:avLst/>
            </a:prstGeom>
            <a:solidFill>
              <a:schemeClr val="bg1">
                <a:lumMod val="7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Chord 10">
              <a:extLst>
                <a:ext uri="{FF2B5EF4-FFF2-40B4-BE49-F238E27FC236}">
                  <a16:creationId xmlns:a16="http://schemas.microsoft.com/office/drawing/2014/main" id="{57D74439-533E-77F7-695F-2EBD0107EDD3}"/>
                </a:ext>
              </a:extLst>
            </p:cNvPr>
            <p:cNvSpPr/>
            <p:nvPr/>
          </p:nvSpPr>
          <p:spPr>
            <a:xfrm rot="10348727">
              <a:off x="7762073" y="6839295"/>
              <a:ext cx="1819927" cy="1806872"/>
            </a:xfrm>
            <a:prstGeom prst="chord">
              <a:avLst>
                <a:gd name="adj1" fmla="val 5914075"/>
                <a:gd name="adj2" fmla="val 16588765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989770" y="7141367"/>
              <a:ext cx="1384852" cy="10326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ZA" sz="8800" b="1" dirty="0">
                  <a:solidFill>
                    <a:schemeClr val="accent5">
                      <a:lumMod val="40000"/>
                      <a:lumOff val="60000"/>
                    </a:schemeClr>
                  </a:solidFill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B942BA1-EEA3-D6C1-F0BF-1C50036F0634}"/>
                </a:ext>
              </a:extLst>
            </p:cNvPr>
            <p:cNvSpPr/>
            <p:nvPr/>
          </p:nvSpPr>
          <p:spPr>
            <a:xfrm>
              <a:off x="7979610" y="7772382"/>
              <a:ext cx="1384852" cy="10326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ZA" sz="3200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110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n object&#10;&#10;Description automatically generated with medium confidence">
            <a:extLst>
              <a:ext uri="{FF2B5EF4-FFF2-40B4-BE49-F238E27FC236}">
                <a16:creationId xmlns:a16="http://schemas.microsoft.com/office/drawing/2014/main" id="{D3666FC2-44EF-A42B-BAF8-677188164B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4" r="8587" b="74966"/>
          <a:stretch/>
        </p:blipFill>
        <p:spPr>
          <a:xfrm>
            <a:off x="-61556" y="1412174"/>
            <a:ext cx="9751113" cy="7075268"/>
          </a:xfrm>
          <a:prstGeom prst="rect">
            <a:avLst/>
          </a:prstGeom>
        </p:spPr>
      </p:pic>
      <p:graphicFrame>
        <p:nvGraphicFramePr>
          <p:cNvPr id="27" name="Object 2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7" name="Object 2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lowchart: Manual Input 4">
            <a:extLst>
              <a:ext uri="{FF2B5EF4-FFF2-40B4-BE49-F238E27FC236}">
                <a16:creationId xmlns:a16="http://schemas.microsoft.com/office/drawing/2014/main" id="{6971ABFE-7E55-4FF3-BE58-D5560B8169B9}"/>
              </a:ext>
            </a:extLst>
          </p:cNvPr>
          <p:cNvSpPr/>
          <p:nvPr/>
        </p:nvSpPr>
        <p:spPr>
          <a:xfrm rot="10800000">
            <a:off x="0" y="0"/>
            <a:ext cx="9601200" cy="78105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7600" y="8454282"/>
            <a:ext cx="9627764" cy="4086397"/>
          </a:xfrm>
          <a:custGeom>
            <a:avLst/>
            <a:gdLst>
              <a:gd name="connsiteX0" fmla="*/ 0 w 9627764"/>
              <a:gd name="connsiteY0" fmla="*/ 0 h 4086397"/>
              <a:gd name="connsiteX1" fmla="*/ 783975 w 9627764"/>
              <a:gd name="connsiteY1" fmla="*/ 0 h 4086397"/>
              <a:gd name="connsiteX2" fmla="*/ 1664228 w 9627764"/>
              <a:gd name="connsiteY2" fmla="*/ 0 h 4086397"/>
              <a:gd name="connsiteX3" fmla="*/ 2063092 w 9627764"/>
              <a:gd name="connsiteY3" fmla="*/ 0 h 4086397"/>
              <a:gd name="connsiteX4" fmla="*/ 2943345 w 9627764"/>
              <a:gd name="connsiteY4" fmla="*/ 0 h 4086397"/>
              <a:gd name="connsiteX5" fmla="*/ 3823598 w 9627764"/>
              <a:gd name="connsiteY5" fmla="*/ 0 h 4086397"/>
              <a:gd name="connsiteX6" fmla="*/ 4511295 w 9627764"/>
              <a:gd name="connsiteY6" fmla="*/ 0 h 4086397"/>
              <a:gd name="connsiteX7" fmla="*/ 4910160 w 9627764"/>
              <a:gd name="connsiteY7" fmla="*/ 0 h 4086397"/>
              <a:gd name="connsiteX8" fmla="*/ 5790412 w 9627764"/>
              <a:gd name="connsiteY8" fmla="*/ 0 h 4086397"/>
              <a:gd name="connsiteX9" fmla="*/ 6574387 w 9627764"/>
              <a:gd name="connsiteY9" fmla="*/ 0 h 4086397"/>
              <a:gd name="connsiteX10" fmla="*/ 7069530 w 9627764"/>
              <a:gd name="connsiteY10" fmla="*/ 0 h 4086397"/>
              <a:gd name="connsiteX11" fmla="*/ 7853505 w 9627764"/>
              <a:gd name="connsiteY11" fmla="*/ 0 h 4086397"/>
              <a:gd name="connsiteX12" fmla="*/ 8252369 w 9627764"/>
              <a:gd name="connsiteY12" fmla="*/ 0 h 4086397"/>
              <a:gd name="connsiteX13" fmla="*/ 9036344 w 9627764"/>
              <a:gd name="connsiteY13" fmla="*/ 0 h 4086397"/>
              <a:gd name="connsiteX14" fmla="*/ 9627764 w 9627764"/>
              <a:gd name="connsiteY14" fmla="*/ 0 h 4086397"/>
              <a:gd name="connsiteX15" fmla="*/ 9627764 w 9627764"/>
              <a:gd name="connsiteY15" fmla="*/ 599338 h 4086397"/>
              <a:gd name="connsiteX16" fmla="*/ 9627764 w 9627764"/>
              <a:gd name="connsiteY16" fmla="*/ 1280404 h 4086397"/>
              <a:gd name="connsiteX17" fmla="*/ 9627764 w 9627764"/>
              <a:gd name="connsiteY17" fmla="*/ 1838879 h 4086397"/>
              <a:gd name="connsiteX18" fmla="*/ 9627764 w 9627764"/>
              <a:gd name="connsiteY18" fmla="*/ 2479081 h 4086397"/>
              <a:gd name="connsiteX19" fmla="*/ 9627764 w 9627764"/>
              <a:gd name="connsiteY19" fmla="*/ 3160147 h 4086397"/>
              <a:gd name="connsiteX20" fmla="*/ 9627764 w 9627764"/>
              <a:gd name="connsiteY20" fmla="*/ 4086397 h 4086397"/>
              <a:gd name="connsiteX21" fmla="*/ 8843789 w 9627764"/>
              <a:gd name="connsiteY21" fmla="*/ 4086397 h 4086397"/>
              <a:gd name="connsiteX22" fmla="*/ 8252369 w 9627764"/>
              <a:gd name="connsiteY22" fmla="*/ 4086397 h 4086397"/>
              <a:gd name="connsiteX23" fmla="*/ 7853505 w 9627764"/>
              <a:gd name="connsiteY23" fmla="*/ 4086397 h 4086397"/>
              <a:gd name="connsiteX24" fmla="*/ 7069530 w 9627764"/>
              <a:gd name="connsiteY24" fmla="*/ 4086397 h 4086397"/>
              <a:gd name="connsiteX25" fmla="*/ 6285554 w 9627764"/>
              <a:gd name="connsiteY25" fmla="*/ 4086397 h 4086397"/>
              <a:gd name="connsiteX26" fmla="*/ 5405302 w 9627764"/>
              <a:gd name="connsiteY26" fmla="*/ 4086397 h 4086397"/>
              <a:gd name="connsiteX27" fmla="*/ 4621327 w 9627764"/>
              <a:gd name="connsiteY27" fmla="*/ 4086397 h 4086397"/>
              <a:gd name="connsiteX28" fmla="*/ 4126185 w 9627764"/>
              <a:gd name="connsiteY28" fmla="*/ 4086397 h 4086397"/>
              <a:gd name="connsiteX29" fmla="*/ 3438487 w 9627764"/>
              <a:gd name="connsiteY29" fmla="*/ 4086397 h 4086397"/>
              <a:gd name="connsiteX30" fmla="*/ 3039623 w 9627764"/>
              <a:gd name="connsiteY30" fmla="*/ 4086397 h 4086397"/>
              <a:gd name="connsiteX31" fmla="*/ 2544480 w 9627764"/>
              <a:gd name="connsiteY31" fmla="*/ 4086397 h 4086397"/>
              <a:gd name="connsiteX32" fmla="*/ 1953061 w 9627764"/>
              <a:gd name="connsiteY32" fmla="*/ 4086397 h 4086397"/>
              <a:gd name="connsiteX33" fmla="*/ 1554196 w 9627764"/>
              <a:gd name="connsiteY33" fmla="*/ 4086397 h 4086397"/>
              <a:gd name="connsiteX34" fmla="*/ 770221 w 9627764"/>
              <a:gd name="connsiteY34" fmla="*/ 4086397 h 4086397"/>
              <a:gd name="connsiteX35" fmla="*/ 0 w 9627764"/>
              <a:gd name="connsiteY35" fmla="*/ 4086397 h 4086397"/>
              <a:gd name="connsiteX36" fmla="*/ 0 w 9627764"/>
              <a:gd name="connsiteY36" fmla="*/ 3527923 h 4086397"/>
              <a:gd name="connsiteX37" fmla="*/ 0 w 9627764"/>
              <a:gd name="connsiteY37" fmla="*/ 2887721 h 4086397"/>
              <a:gd name="connsiteX38" fmla="*/ 0 w 9627764"/>
              <a:gd name="connsiteY38" fmla="*/ 2329246 h 4086397"/>
              <a:gd name="connsiteX39" fmla="*/ 0 w 9627764"/>
              <a:gd name="connsiteY39" fmla="*/ 1729908 h 4086397"/>
              <a:gd name="connsiteX40" fmla="*/ 0 w 9627764"/>
              <a:gd name="connsiteY40" fmla="*/ 967114 h 4086397"/>
              <a:gd name="connsiteX41" fmla="*/ 0 w 9627764"/>
              <a:gd name="connsiteY41" fmla="*/ 0 h 408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627764" h="4086397" fill="none" extrusionOk="0">
                <a:moveTo>
                  <a:pt x="0" y="0"/>
                </a:moveTo>
                <a:cubicBezTo>
                  <a:pt x="385965" y="-11737"/>
                  <a:pt x="614154" y="-16695"/>
                  <a:pt x="783975" y="0"/>
                </a:cubicBezTo>
                <a:cubicBezTo>
                  <a:pt x="953797" y="16695"/>
                  <a:pt x="1362044" y="-17270"/>
                  <a:pt x="1664228" y="0"/>
                </a:cubicBezTo>
                <a:cubicBezTo>
                  <a:pt x="1966412" y="17270"/>
                  <a:pt x="1902970" y="-13860"/>
                  <a:pt x="2063092" y="0"/>
                </a:cubicBezTo>
                <a:cubicBezTo>
                  <a:pt x="2223214" y="13860"/>
                  <a:pt x="2588581" y="38196"/>
                  <a:pt x="2943345" y="0"/>
                </a:cubicBezTo>
                <a:cubicBezTo>
                  <a:pt x="3298109" y="-38196"/>
                  <a:pt x="3472583" y="30810"/>
                  <a:pt x="3823598" y="0"/>
                </a:cubicBezTo>
                <a:cubicBezTo>
                  <a:pt x="4174613" y="-30810"/>
                  <a:pt x="4213207" y="-17363"/>
                  <a:pt x="4511295" y="0"/>
                </a:cubicBezTo>
                <a:cubicBezTo>
                  <a:pt x="4809383" y="17363"/>
                  <a:pt x="4813932" y="8272"/>
                  <a:pt x="4910160" y="0"/>
                </a:cubicBezTo>
                <a:cubicBezTo>
                  <a:pt x="5006388" y="-8272"/>
                  <a:pt x="5572771" y="-5761"/>
                  <a:pt x="5790412" y="0"/>
                </a:cubicBezTo>
                <a:cubicBezTo>
                  <a:pt x="6008053" y="5761"/>
                  <a:pt x="6270526" y="23825"/>
                  <a:pt x="6574387" y="0"/>
                </a:cubicBezTo>
                <a:cubicBezTo>
                  <a:pt x="6878249" y="-23825"/>
                  <a:pt x="6925987" y="9273"/>
                  <a:pt x="7069530" y="0"/>
                </a:cubicBezTo>
                <a:cubicBezTo>
                  <a:pt x="7213073" y="-9273"/>
                  <a:pt x="7615393" y="1118"/>
                  <a:pt x="7853505" y="0"/>
                </a:cubicBezTo>
                <a:cubicBezTo>
                  <a:pt x="8091617" y="-1118"/>
                  <a:pt x="8082543" y="5449"/>
                  <a:pt x="8252369" y="0"/>
                </a:cubicBezTo>
                <a:cubicBezTo>
                  <a:pt x="8422195" y="-5449"/>
                  <a:pt x="8682141" y="8913"/>
                  <a:pt x="9036344" y="0"/>
                </a:cubicBezTo>
                <a:cubicBezTo>
                  <a:pt x="9390548" y="-8913"/>
                  <a:pt x="9382436" y="21548"/>
                  <a:pt x="9627764" y="0"/>
                </a:cubicBezTo>
                <a:cubicBezTo>
                  <a:pt x="9633390" y="264254"/>
                  <a:pt x="9653043" y="400270"/>
                  <a:pt x="9627764" y="599338"/>
                </a:cubicBezTo>
                <a:cubicBezTo>
                  <a:pt x="9602485" y="798406"/>
                  <a:pt x="9650400" y="1032072"/>
                  <a:pt x="9627764" y="1280404"/>
                </a:cubicBezTo>
                <a:cubicBezTo>
                  <a:pt x="9605128" y="1528736"/>
                  <a:pt x="9603110" y="1564883"/>
                  <a:pt x="9627764" y="1838879"/>
                </a:cubicBezTo>
                <a:cubicBezTo>
                  <a:pt x="9652418" y="2112875"/>
                  <a:pt x="9648355" y="2294622"/>
                  <a:pt x="9627764" y="2479081"/>
                </a:cubicBezTo>
                <a:cubicBezTo>
                  <a:pt x="9607173" y="2663540"/>
                  <a:pt x="9605781" y="2983265"/>
                  <a:pt x="9627764" y="3160147"/>
                </a:cubicBezTo>
                <a:cubicBezTo>
                  <a:pt x="9649747" y="3337029"/>
                  <a:pt x="9641261" y="3890107"/>
                  <a:pt x="9627764" y="4086397"/>
                </a:cubicBezTo>
                <a:cubicBezTo>
                  <a:pt x="9326330" y="4048250"/>
                  <a:pt x="9191820" y="4111059"/>
                  <a:pt x="8843789" y="4086397"/>
                </a:cubicBezTo>
                <a:cubicBezTo>
                  <a:pt x="8495759" y="4061735"/>
                  <a:pt x="8541283" y="4082308"/>
                  <a:pt x="8252369" y="4086397"/>
                </a:cubicBezTo>
                <a:cubicBezTo>
                  <a:pt x="7963455" y="4090486"/>
                  <a:pt x="7952033" y="4093316"/>
                  <a:pt x="7853505" y="4086397"/>
                </a:cubicBezTo>
                <a:cubicBezTo>
                  <a:pt x="7754977" y="4079478"/>
                  <a:pt x="7255662" y="4120098"/>
                  <a:pt x="7069530" y="4086397"/>
                </a:cubicBezTo>
                <a:cubicBezTo>
                  <a:pt x="6883398" y="4052696"/>
                  <a:pt x="6477463" y="4092011"/>
                  <a:pt x="6285554" y="4086397"/>
                </a:cubicBezTo>
                <a:cubicBezTo>
                  <a:pt x="6093645" y="4080783"/>
                  <a:pt x="5636990" y="4089980"/>
                  <a:pt x="5405302" y="4086397"/>
                </a:cubicBezTo>
                <a:cubicBezTo>
                  <a:pt x="5173614" y="4082814"/>
                  <a:pt x="4930740" y="4079089"/>
                  <a:pt x="4621327" y="4086397"/>
                </a:cubicBezTo>
                <a:cubicBezTo>
                  <a:pt x="4311915" y="4093705"/>
                  <a:pt x="4305923" y="4075620"/>
                  <a:pt x="4126185" y="4086397"/>
                </a:cubicBezTo>
                <a:cubicBezTo>
                  <a:pt x="3946447" y="4097174"/>
                  <a:pt x="3719244" y="4072741"/>
                  <a:pt x="3438487" y="4086397"/>
                </a:cubicBezTo>
                <a:cubicBezTo>
                  <a:pt x="3157730" y="4100053"/>
                  <a:pt x="3155937" y="4095765"/>
                  <a:pt x="3039623" y="4086397"/>
                </a:cubicBezTo>
                <a:cubicBezTo>
                  <a:pt x="2923309" y="4077029"/>
                  <a:pt x="2707916" y="4085521"/>
                  <a:pt x="2544480" y="4086397"/>
                </a:cubicBezTo>
                <a:cubicBezTo>
                  <a:pt x="2381044" y="4087273"/>
                  <a:pt x="2140444" y="4084234"/>
                  <a:pt x="1953061" y="4086397"/>
                </a:cubicBezTo>
                <a:cubicBezTo>
                  <a:pt x="1765678" y="4088560"/>
                  <a:pt x="1658703" y="4079953"/>
                  <a:pt x="1554196" y="4086397"/>
                </a:cubicBezTo>
                <a:cubicBezTo>
                  <a:pt x="1449689" y="4092841"/>
                  <a:pt x="1078377" y="4064223"/>
                  <a:pt x="770221" y="4086397"/>
                </a:cubicBezTo>
                <a:cubicBezTo>
                  <a:pt x="462066" y="4108571"/>
                  <a:pt x="187902" y="4111371"/>
                  <a:pt x="0" y="4086397"/>
                </a:cubicBezTo>
                <a:cubicBezTo>
                  <a:pt x="3286" y="3823547"/>
                  <a:pt x="25440" y="3640643"/>
                  <a:pt x="0" y="3527923"/>
                </a:cubicBezTo>
                <a:cubicBezTo>
                  <a:pt x="-25440" y="3415203"/>
                  <a:pt x="-23901" y="3133762"/>
                  <a:pt x="0" y="2887721"/>
                </a:cubicBezTo>
                <a:cubicBezTo>
                  <a:pt x="23901" y="2641680"/>
                  <a:pt x="27273" y="2590844"/>
                  <a:pt x="0" y="2329246"/>
                </a:cubicBezTo>
                <a:cubicBezTo>
                  <a:pt x="-27273" y="2067648"/>
                  <a:pt x="-13035" y="1981534"/>
                  <a:pt x="0" y="1729908"/>
                </a:cubicBezTo>
                <a:cubicBezTo>
                  <a:pt x="13035" y="1478282"/>
                  <a:pt x="-6166" y="1142252"/>
                  <a:pt x="0" y="967114"/>
                </a:cubicBezTo>
                <a:cubicBezTo>
                  <a:pt x="6166" y="791976"/>
                  <a:pt x="36180" y="264042"/>
                  <a:pt x="0" y="0"/>
                </a:cubicBezTo>
                <a:close/>
              </a:path>
              <a:path w="9627764" h="4086397" stroke="0" extrusionOk="0">
                <a:moveTo>
                  <a:pt x="0" y="0"/>
                </a:moveTo>
                <a:cubicBezTo>
                  <a:pt x="259237" y="-7488"/>
                  <a:pt x="459137" y="-21683"/>
                  <a:pt x="687697" y="0"/>
                </a:cubicBezTo>
                <a:cubicBezTo>
                  <a:pt x="916257" y="21683"/>
                  <a:pt x="967667" y="4855"/>
                  <a:pt x="1182840" y="0"/>
                </a:cubicBezTo>
                <a:cubicBezTo>
                  <a:pt x="1398013" y="-4855"/>
                  <a:pt x="1613294" y="8876"/>
                  <a:pt x="1966815" y="0"/>
                </a:cubicBezTo>
                <a:cubicBezTo>
                  <a:pt x="2320336" y="-8876"/>
                  <a:pt x="2510566" y="-28542"/>
                  <a:pt x="2654512" y="0"/>
                </a:cubicBezTo>
                <a:cubicBezTo>
                  <a:pt x="2798458" y="28542"/>
                  <a:pt x="3045552" y="-226"/>
                  <a:pt x="3149654" y="0"/>
                </a:cubicBezTo>
                <a:cubicBezTo>
                  <a:pt x="3253756" y="226"/>
                  <a:pt x="3542200" y="-3744"/>
                  <a:pt x="3644796" y="0"/>
                </a:cubicBezTo>
                <a:cubicBezTo>
                  <a:pt x="3747392" y="3744"/>
                  <a:pt x="4031450" y="4555"/>
                  <a:pt x="4139939" y="0"/>
                </a:cubicBezTo>
                <a:cubicBezTo>
                  <a:pt x="4248428" y="-4555"/>
                  <a:pt x="4698063" y="13758"/>
                  <a:pt x="5020191" y="0"/>
                </a:cubicBezTo>
                <a:cubicBezTo>
                  <a:pt x="5342319" y="-13758"/>
                  <a:pt x="5446764" y="-11530"/>
                  <a:pt x="5611611" y="0"/>
                </a:cubicBezTo>
                <a:cubicBezTo>
                  <a:pt x="5776458" y="11530"/>
                  <a:pt x="5961078" y="-3381"/>
                  <a:pt x="6299308" y="0"/>
                </a:cubicBezTo>
                <a:cubicBezTo>
                  <a:pt x="6637538" y="3381"/>
                  <a:pt x="6609341" y="-8594"/>
                  <a:pt x="6698173" y="0"/>
                </a:cubicBezTo>
                <a:cubicBezTo>
                  <a:pt x="6787005" y="8594"/>
                  <a:pt x="7102044" y="25682"/>
                  <a:pt x="7385870" y="0"/>
                </a:cubicBezTo>
                <a:cubicBezTo>
                  <a:pt x="7669696" y="-25682"/>
                  <a:pt x="7688268" y="-10188"/>
                  <a:pt x="7784735" y="0"/>
                </a:cubicBezTo>
                <a:cubicBezTo>
                  <a:pt x="7881202" y="10188"/>
                  <a:pt x="8259124" y="3578"/>
                  <a:pt x="8472432" y="0"/>
                </a:cubicBezTo>
                <a:cubicBezTo>
                  <a:pt x="8685740" y="-3578"/>
                  <a:pt x="8726125" y="-23034"/>
                  <a:pt x="8967574" y="0"/>
                </a:cubicBezTo>
                <a:cubicBezTo>
                  <a:pt x="9209023" y="23034"/>
                  <a:pt x="9323769" y="-23386"/>
                  <a:pt x="9627764" y="0"/>
                </a:cubicBezTo>
                <a:cubicBezTo>
                  <a:pt x="9656701" y="290213"/>
                  <a:pt x="9627140" y="469520"/>
                  <a:pt x="9627764" y="599338"/>
                </a:cubicBezTo>
                <a:cubicBezTo>
                  <a:pt x="9628388" y="729156"/>
                  <a:pt x="9618838" y="921854"/>
                  <a:pt x="9627764" y="1198676"/>
                </a:cubicBezTo>
                <a:cubicBezTo>
                  <a:pt x="9636690" y="1475498"/>
                  <a:pt x="9648100" y="1697795"/>
                  <a:pt x="9627764" y="1838879"/>
                </a:cubicBezTo>
                <a:cubicBezTo>
                  <a:pt x="9607428" y="1979963"/>
                  <a:pt x="9617471" y="2233706"/>
                  <a:pt x="9627764" y="2560809"/>
                </a:cubicBezTo>
                <a:cubicBezTo>
                  <a:pt x="9638058" y="2887912"/>
                  <a:pt x="9643533" y="2955601"/>
                  <a:pt x="9627764" y="3160147"/>
                </a:cubicBezTo>
                <a:cubicBezTo>
                  <a:pt x="9611995" y="3364693"/>
                  <a:pt x="9587159" y="3821050"/>
                  <a:pt x="9627764" y="4086397"/>
                </a:cubicBezTo>
                <a:cubicBezTo>
                  <a:pt x="9358873" y="4072244"/>
                  <a:pt x="8981210" y="4076515"/>
                  <a:pt x="8747511" y="4086397"/>
                </a:cubicBezTo>
                <a:cubicBezTo>
                  <a:pt x="8513812" y="4096279"/>
                  <a:pt x="8409815" y="4066010"/>
                  <a:pt x="8252369" y="4086397"/>
                </a:cubicBezTo>
                <a:cubicBezTo>
                  <a:pt x="8094923" y="4106784"/>
                  <a:pt x="7729729" y="4088267"/>
                  <a:pt x="7468394" y="4086397"/>
                </a:cubicBezTo>
                <a:cubicBezTo>
                  <a:pt x="7207060" y="4084527"/>
                  <a:pt x="7154930" y="4106169"/>
                  <a:pt x="7069530" y="4086397"/>
                </a:cubicBezTo>
                <a:cubicBezTo>
                  <a:pt x="6984130" y="4066625"/>
                  <a:pt x="6461829" y="4081887"/>
                  <a:pt x="6285554" y="4086397"/>
                </a:cubicBezTo>
                <a:cubicBezTo>
                  <a:pt x="6109279" y="4090907"/>
                  <a:pt x="5888729" y="4115581"/>
                  <a:pt x="5501579" y="4086397"/>
                </a:cubicBezTo>
                <a:cubicBezTo>
                  <a:pt x="5114430" y="4057213"/>
                  <a:pt x="5082009" y="4082690"/>
                  <a:pt x="4910160" y="4086397"/>
                </a:cubicBezTo>
                <a:cubicBezTo>
                  <a:pt x="4738311" y="4090104"/>
                  <a:pt x="4599481" y="4090135"/>
                  <a:pt x="4318740" y="4086397"/>
                </a:cubicBezTo>
                <a:cubicBezTo>
                  <a:pt x="4037999" y="4082659"/>
                  <a:pt x="3934789" y="4111189"/>
                  <a:pt x="3631042" y="4086397"/>
                </a:cubicBezTo>
                <a:cubicBezTo>
                  <a:pt x="3327295" y="4061605"/>
                  <a:pt x="3255065" y="4086421"/>
                  <a:pt x="2943345" y="4086397"/>
                </a:cubicBezTo>
                <a:cubicBezTo>
                  <a:pt x="2631625" y="4086373"/>
                  <a:pt x="2316553" y="4074387"/>
                  <a:pt x="2159370" y="4086397"/>
                </a:cubicBezTo>
                <a:cubicBezTo>
                  <a:pt x="2002188" y="4098407"/>
                  <a:pt x="1531766" y="4059484"/>
                  <a:pt x="1279117" y="4086397"/>
                </a:cubicBezTo>
                <a:cubicBezTo>
                  <a:pt x="1026468" y="4113310"/>
                  <a:pt x="940130" y="4073951"/>
                  <a:pt x="783975" y="4086397"/>
                </a:cubicBezTo>
                <a:cubicBezTo>
                  <a:pt x="627820" y="4098843"/>
                  <a:pt x="250385" y="4110832"/>
                  <a:pt x="0" y="4086397"/>
                </a:cubicBezTo>
                <a:cubicBezTo>
                  <a:pt x="-32682" y="3916446"/>
                  <a:pt x="-20301" y="3670525"/>
                  <a:pt x="0" y="3364467"/>
                </a:cubicBezTo>
                <a:cubicBezTo>
                  <a:pt x="20301" y="3058409"/>
                  <a:pt x="9141" y="2984497"/>
                  <a:pt x="0" y="2724265"/>
                </a:cubicBezTo>
                <a:cubicBezTo>
                  <a:pt x="-9141" y="2464033"/>
                  <a:pt x="-1759" y="2405364"/>
                  <a:pt x="0" y="2165790"/>
                </a:cubicBezTo>
                <a:cubicBezTo>
                  <a:pt x="1759" y="1926216"/>
                  <a:pt x="30168" y="1700927"/>
                  <a:pt x="0" y="1484724"/>
                </a:cubicBezTo>
                <a:cubicBezTo>
                  <a:pt x="-30168" y="1268521"/>
                  <a:pt x="15324" y="1020499"/>
                  <a:pt x="0" y="844522"/>
                </a:cubicBezTo>
                <a:cubicBezTo>
                  <a:pt x="-15324" y="668545"/>
                  <a:pt x="-36559" y="169451"/>
                  <a:pt x="0" y="0"/>
                </a:cubicBezTo>
                <a:close/>
              </a:path>
            </a:pathLst>
          </a:custGeom>
          <a:solidFill>
            <a:srgbClr val="10746F">
              <a:alpha val="92000"/>
            </a:srgbClr>
          </a:solidFill>
          <a:ln>
            <a:solidFill>
              <a:srgbClr val="10746F"/>
            </a:solidFill>
            <a:extLst>
              <a:ext uri="{C807C97D-BFC1-408E-A445-0C87EB9F89A2}">
                <ask:lineSketchStyleProps xmlns:ask="http://schemas.microsoft.com/office/drawing/2018/sketchyshapes" sd="16026183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3A3216-4F60-4EBB-94E1-70F6F8126236}"/>
              </a:ext>
            </a:extLst>
          </p:cNvPr>
          <p:cNvSpPr/>
          <p:nvPr/>
        </p:nvSpPr>
        <p:spPr>
          <a:xfrm>
            <a:off x="6664960" y="8928100"/>
            <a:ext cx="713740" cy="1353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CAF64-6C26-41CA-BE64-ED115C44FCAB}"/>
              </a:ext>
            </a:extLst>
          </p:cNvPr>
          <p:cNvSpPr/>
          <p:nvPr/>
        </p:nvSpPr>
        <p:spPr>
          <a:xfrm>
            <a:off x="302443" y="8463523"/>
            <a:ext cx="91871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ja-JP" sz="8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 </a:t>
            </a:r>
            <a:r>
              <a:rPr kumimoji="1" lang="en-US" altLang="ja-JP" sz="8800" b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matsohong</a:t>
            </a:r>
            <a:r>
              <a:rPr kumimoji="1" lang="en-US" altLang="ja-JP" sz="8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</a:p>
          <a:p>
            <a:pPr algn="r"/>
            <a:r>
              <a:rPr kumimoji="1" lang="en-US" altLang="ja-JP" sz="8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 </a:t>
            </a:r>
            <a:r>
              <a:rPr kumimoji="1" lang="en-US" altLang="ja-JP" sz="8800" b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bolokehileng</a:t>
            </a:r>
            <a:r>
              <a:rPr kumimoji="1" lang="en-US" altLang="ja-JP" sz="88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!</a:t>
            </a:r>
          </a:p>
        </p:txBody>
      </p:sp>
      <p:sp>
        <p:nvSpPr>
          <p:cNvPr id="52" name="Flowchart: Manual Input 51">
            <a:extLst>
              <a:ext uri="{FF2B5EF4-FFF2-40B4-BE49-F238E27FC236}">
                <a16:creationId xmlns:a16="http://schemas.microsoft.com/office/drawing/2014/main" id="{F8AD4009-B27A-4243-AF37-B85315D69281}"/>
              </a:ext>
            </a:extLst>
          </p:cNvPr>
          <p:cNvSpPr/>
          <p:nvPr/>
        </p:nvSpPr>
        <p:spPr>
          <a:xfrm>
            <a:off x="-26564" y="11988985"/>
            <a:ext cx="9662276" cy="78105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kumimoji="1" lang="st-ZA" sz="3200" b="1" dirty="0">
                <a:solidFill>
                  <a:srgbClr val="107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Latela mehato e isang tleliniking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24FF33A-440F-4D37-89F1-A51E10979A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7294204" y="12042240"/>
            <a:ext cx="759762" cy="75976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0BDFFEE-168B-45A6-B73D-DDBB83E7F7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8873">
            <a:off x="8295956" y="11939261"/>
            <a:ext cx="1033497" cy="1033497"/>
          </a:xfrm>
          <a:prstGeom prst="rect">
            <a:avLst/>
          </a:prstGeom>
        </p:spPr>
      </p:pic>
      <p:sp>
        <p:nvSpPr>
          <p:cNvPr id="55" name="Flowchart: Manual Input 54">
            <a:extLst>
              <a:ext uri="{FF2B5EF4-FFF2-40B4-BE49-F238E27FC236}">
                <a16:creationId xmlns:a16="http://schemas.microsoft.com/office/drawing/2014/main" id="{2127912A-288F-47C4-9C6F-1095B4733606}"/>
              </a:ext>
            </a:extLst>
          </p:cNvPr>
          <p:cNvSpPr/>
          <p:nvPr/>
        </p:nvSpPr>
        <p:spPr>
          <a:xfrm flipH="1">
            <a:off x="-7710" y="11209473"/>
            <a:ext cx="9643422" cy="865253"/>
          </a:xfrm>
          <a:prstGeom prst="flowChartManualInput">
            <a:avLst/>
          </a:prstGeom>
          <a:solidFill>
            <a:srgbClr val="FDB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3F0202F-1F78-498A-8823-87E538591617}"/>
              </a:ext>
            </a:extLst>
          </p:cNvPr>
          <p:cNvGrpSpPr/>
          <p:nvPr/>
        </p:nvGrpSpPr>
        <p:grpSpPr>
          <a:xfrm>
            <a:off x="343853" y="11307186"/>
            <a:ext cx="1395782" cy="688547"/>
            <a:chOff x="5688156" y="846035"/>
            <a:chExt cx="1395782" cy="68854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414614D-2A58-4BBF-BECD-F22CA7DCF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156" y="949085"/>
              <a:ext cx="457895" cy="457895"/>
            </a:xfrm>
            <a:prstGeom prst="rect">
              <a:avLst/>
            </a:prstGeom>
            <a:ln>
              <a:noFill/>
            </a:ln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CD6C35B-5A67-4E4C-A0E1-EA3A70052B3D}"/>
                </a:ext>
              </a:extLst>
            </p:cNvPr>
            <p:cNvSpPr/>
            <p:nvPr/>
          </p:nvSpPr>
          <p:spPr>
            <a:xfrm>
              <a:off x="6146051" y="846035"/>
              <a:ext cx="937887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ZA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Le a </a:t>
              </a:r>
              <a:r>
                <a:rPr lang="en-ZA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potlaka</a:t>
              </a:r>
              <a:endParaRPr lang="en-ZA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86CD9F9-20BB-4F53-A8FD-506B9EAF77CE}"/>
              </a:ext>
            </a:extLst>
          </p:cNvPr>
          <p:cNvGrpSpPr/>
          <p:nvPr/>
        </p:nvGrpSpPr>
        <p:grpSpPr>
          <a:xfrm>
            <a:off x="1813999" y="11326413"/>
            <a:ext cx="1458124" cy="688547"/>
            <a:chOff x="7259101" y="832068"/>
            <a:chExt cx="1458124" cy="688547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118F764-8E60-4D6D-89A3-B8723E471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101" y="897860"/>
              <a:ext cx="553291" cy="553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BDDB013-9AA0-4E47-A5BF-DB158C9DE1A8}"/>
                </a:ext>
              </a:extLst>
            </p:cNvPr>
            <p:cNvSpPr/>
            <p:nvPr/>
          </p:nvSpPr>
          <p:spPr>
            <a:xfrm>
              <a:off x="7856347" y="832068"/>
              <a:ext cx="860878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ZA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Ke</a:t>
              </a:r>
              <a:r>
                <a:rPr lang="en-ZA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mahala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5998421" y="2274489"/>
            <a:ext cx="3372132" cy="1698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O tla be o qetile ka nako ya metsotso e</a:t>
            </a:r>
          </a:p>
        </p:txBody>
      </p:sp>
      <p:sp>
        <p:nvSpPr>
          <p:cNvPr id="69" name="Oval Callout 6">
            <a:extLst>
              <a:ext uri="{FF2B5EF4-FFF2-40B4-BE49-F238E27FC236}">
                <a16:creationId xmlns:a16="http://schemas.microsoft.com/office/drawing/2014/main" id="{E203CC88-5657-4394-9E06-D4F2BC56E22D}"/>
              </a:ext>
            </a:extLst>
          </p:cNvPr>
          <p:cNvSpPr/>
          <p:nvPr/>
        </p:nvSpPr>
        <p:spPr>
          <a:xfrm>
            <a:off x="201892" y="7003051"/>
            <a:ext cx="2931335" cy="2853644"/>
          </a:xfrm>
          <a:custGeom>
            <a:avLst/>
            <a:gdLst>
              <a:gd name="connsiteX0" fmla="*/ 3090536 w 2931335"/>
              <a:gd name="connsiteY0" fmla="*/ -502669 h 2853644"/>
              <a:gd name="connsiteX1" fmla="*/ 2852240 w 2931335"/>
              <a:gd name="connsiteY1" fmla="*/ -13575 h 2853644"/>
              <a:gd name="connsiteX2" fmla="*/ 2594087 w 2931335"/>
              <a:gd name="connsiteY2" fmla="*/ 516277 h 2853644"/>
              <a:gd name="connsiteX3" fmla="*/ 2477501 w 2931335"/>
              <a:gd name="connsiteY3" fmla="*/ 2459085 h 2853644"/>
              <a:gd name="connsiteX4" fmla="*/ 537544 w 2931335"/>
              <a:gd name="connsiteY4" fmla="*/ 2531116 h 2853644"/>
              <a:gd name="connsiteX5" fmla="*/ 268616 w 2931335"/>
              <a:gd name="connsiteY5" fmla="*/ 603514 h 2853644"/>
              <a:gd name="connsiteX6" fmla="*/ 2161538 w 2931335"/>
              <a:gd name="connsiteY6" fmla="*/ 171070 h 2853644"/>
              <a:gd name="connsiteX7" fmla="*/ 2635327 w 2931335"/>
              <a:gd name="connsiteY7" fmla="*/ -172537 h 2853644"/>
              <a:gd name="connsiteX8" fmla="*/ 3090536 w 2931335"/>
              <a:gd name="connsiteY8" fmla="*/ -502669 h 285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1335" h="2853644" fill="none" extrusionOk="0">
                <a:moveTo>
                  <a:pt x="3090536" y="-502669"/>
                </a:moveTo>
                <a:cubicBezTo>
                  <a:pt x="2995921" y="-266720"/>
                  <a:pt x="2949680" y="-220659"/>
                  <a:pt x="2852240" y="-13575"/>
                </a:cubicBezTo>
                <a:cubicBezTo>
                  <a:pt x="2754800" y="193509"/>
                  <a:pt x="2683911" y="288152"/>
                  <a:pt x="2594087" y="516277"/>
                </a:cubicBezTo>
                <a:cubicBezTo>
                  <a:pt x="2911025" y="1061439"/>
                  <a:pt x="2926301" y="1897511"/>
                  <a:pt x="2477501" y="2459085"/>
                </a:cubicBezTo>
                <a:cubicBezTo>
                  <a:pt x="1781840" y="3036137"/>
                  <a:pt x="1170882" y="2912252"/>
                  <a:pt x="537544" y="2531116"/>
                </a:cubicBezTo>
                <a:cubicBezTo>
                  <a:pt x="11059" y="2060268"/>
                  <a:pt x="-207421" y="1049837"/>
                  <a:pt x="268616" y="603514"/>
                </a:cubicBezTo>
                <a:cubicBezTo>
                  <a:pt x="780893" y="58895"/>
                  <a:pt x="1354924" y="-206467"/>
                  <a:pt x="2161538" y="171070"/>
                </a:cubicBezTo>
                <a:cubicBezTo>
                  <a:pt x="2355966" y="50928"/>
                  <a:pt x="2512885" y="-118758"/>
                  <a:pt x="2635327" y="-172537"/>
                </a:cubicBezTo>
                <a:cubicBezTo>
                  <a:pt x="2757769" y="-226316"/>
                  <a:pt x="2904841" y="-353187"/>
                  <a:pt x="3090536" y="-502669"/>
                </a:cubicBezTo>
                <a:close/>
              </a:path>
              <a:path w="2931335" h="2853644" stroke="0" extrusionOk="0">
                <a:moveTo>
                  <a:pt x="3090536" y="-502669"/>
                </a:moveTo>
                <a:cubicBezTo>
                  <a:pt x="2950992" y="-248605"/>
                  <a:pt x="2953455" y="-170128"/>
                  <a:pt x="2832383" y="27183"/>
                </a:cubicBezTo>
                <a:cubicBezTo>
                  <a:pt x="2711311" y="224493"/>
                  <a:pt x="2653328" y="411825"/>
                  <a:pt x="2594087" y="516277"/>
                </a:cubicBezTo>
                <a:cubicBezTo>
                  <a:pt x="3223298" y="982209"/>
                  <a:pt x="3010811" y="1952295"/>
                  <a:pt x="2477501" y="2459085"/>
                </a:cubicBezTo>
                <a:cubicBezTo>
                  <a:pt x="1841537" y="2891697"/>
                  <a:pt x="1192262" y="3074574"/>
                  <a:pt x="537544" y="2531116"/>
                </a:cubicBezTo>
                <a:cubicBezTo>
                  <a:pt x="-234454" y="1996570"/>
                  <a:pt x="-229680" y="1229615"/>
                  <a:pt x="268616" y="603514"/>
                </a:cubicBezTo>
                <a:cubicBezTo>
                  <a:pt x="661518" y="45110"/>
                  <a:pt x="1441361" y="-121320"/>
                  <a:pt x="2161538" y="171070"/>
                </a:cubicBezTo>
                <a:cubicBezTo>
                  <a:pt x="2365070" y="-1986"/>
                  <a:pt x="2444620" y="-53872"/>
                  <a:pt x="2598167" y="-145587"/>
                </a:cubicBezTo>
                <a:cubicBezTo>
                  <a:pt x="2751714" y="-237302"/>
                  <a:pt x="2864814" y="-301529"/>
                  <a:pt x="3090536" y="-502669"/>
                </a:cubicBezTo>
                <a:close/>
              </a:path>
            </a:pathLst>
          </a:custGeom>
          <a:solidFill>
            <a:schemeClr val="accent4"/>
          </a:solidFill>
          <a:ln w="9525" cmpd="sng">
            <a:solidFill>
              <a:srgbClr val="10746F"/>
            </a:solidFill>
            <a:extLst>
              <a:ext uri="{C807C97D-BFC1-408E-A445-0C87EB9F89A2}">
                <ask:lineSketchStyleProps xmlns:ask="http://schemas.microsoft.com/office/drawing/2018/sketchyshapes" sd="2735415562">
                  <a:prstGeom prst="wedgeEllipseCallout">
                    <a:avLst>
                      <a:gd name="adj1" fmla="val 55431"/>
                      <a:gd name="adj2" fmla="val -6761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t-ZA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Bua le mooki wa hao ka sena!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228809-FF90-4880-B8A5-2D46E0BEE177}"/>
              </a:ext>
            </a:extLst>
          </p:cNvPr>
          <p:cNvGrpSpPr/>
          <p:nvPr/>
        </p:nvGrpSpPr>
        <p:grpSpPr>
          <a:xfrm>
            <a:off x="3351516" y="11326414"/>
            <a:ext cx="1492631" cy="662572"/>
            <a:chOff x="3351516" y="11335055"/>
            <a:chExt cx="1492631" cy="66257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6A89D65-CAC7-4978-955E-CE9CD7E837D1}"/>
                </a:ext>
              </a:extLst>
            </p:cNvPr>
            <p:cNvSpPr/>
            <p:nvPr/>
          </p:nvSpPr>
          <p:spPr>
            <a:xfrm>
              <a:off x="3841612" y="11335055"/>
              <a:ext cx="1002535" cy="662572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ZA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Le </a:t>
              </a:r>
              <a:r>
                <a:rPr lang="en-ZA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bolokehile</a:t>
              </a:r>
              <a:endParaRPr lang="en-ZA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" name="Google Shape;1603;p37">
              <a:extLst>
                <a:ext uri="{FF2B5EF4-FFF2-40B4-BE49-F238E27FC236}">
                  <a16:creationId xmlns:a16="http://schemas.microsoft.com/office/drawing/2014/main" id="{09AFC0D1-FACC-404D-A176-605B938FA2EF}"/>
                </a:ext>
              </a:extLst>
            </p:cNvPr>
            <p:cNvSpPr/>
            <p:nvPr/>
          </p:nvSpPr>
          <p:spPr>
            <a:xfrm>
              <a:off x="3351516" y="11443821"/>
              <a:ext cx="511955" cy="456184"/>
            </a:xfrm>
            <a:custGeom>
              <a:avLst/>
              <a:gdLst/>
              <a:ahLst/>
              <a:cxnLst/>
              <a:rect l="l" t="t" r="r" b="b"/>
              <a:pathLst>
                <a:path w="306028" h="272690" extrusionOk="0">
                  <a:moveTo>
                    <a:pt x="155336" y="130175"/>
                  </a:moveTo>
                  <a:lnTo>
                    <a:pt x="163100" y="130175"/>
                  </a:lnTo>
                  <a:cubicBezTo>
                    <a:pt x="165687" y="130175"/>
                    <a:pt x="167905" y="131969"/>
                    <a:pt x="167905" y="134479"/>
                  </a:cubicBezTo>
                  <a:cubicBezTo>
                    <a:pt x="167905" y="136990"/>
                    <a:pt x="165687" y="139142"/>
                    <a:pt x="163100" y="139142"/>
                  </a:cubicBezTo>
                  <a:lnTo>
                    <a:pt x="155336" y="139142"/>
                  </a:lnTo>
                  <a:cubicBezTo>
                    <a:pt x="152748" y="139142"/>
                    <a:pt x="150530" y="141294"/>
                    <a:pt x="150530" y="143805"/>
                  </a:cubicBezTo>
                  <a:lnTo>
                    <a:pt x="150530" y="201912"/>
                  </a:lnTo>
                  <a:cubicBezTo>
                    <a:pt x="150530" y="204422"/>
                    <a:pt x="152748" y="206574"/>
                    <a:pt x="155336" y="206574"/>
                  </a:cubicBezTo>
                  <a:lnTo>
                    <a:pt x="163100" y="206574"/>
                  </a:lnTo>
                  <a:cubicBezTo>
                    <a:pt x="165687" y="206574"/>
                    <a:pt x="167905" y="208368"/>
                    <a:pt x="167905" y="211237"/>
                  </a:cubicBezTo>
                  <a:cubicBezTo>
                    <a:pt x="167905" y="213748"/>
                    <a:pt x="165687" y="215541"/>
                    <a:pt x="163100" y="215541"/>
                  </a:cubicBezTo>
                  <a:lnTo>
                    <a:pt x="155336" y="215541"/>
                  </a:lnTo>
                  <a:cubicBezTo>
                    <a:pt x="147573" y="215541"/>
                    <a:pt x="141288" y="209444"/>
                    <a:pt x="141288" y="201912"/>
                  </a:cubicBezTo>
                  <a:lnTo>
                    <a:pt x="141288" y="143805"/>
                  </a:lnTo>
                  <a:cubicBezTo>
                    <a:pt x="141288" y="136273"/>
                    <a:pt x="147573" y="130175"/>
                    <a:pt x="155336" y="130175"/>
                  </a:cubicBezTo>
                  <a:close/>
                  <a:moveTo>
                    <a:pt x="224172" y="58891"/>
                  </a:moveTo>
                  <a:cubicBezTo>
                    <a:pt x="220927" y="58891"/>
                    <a:pt x="218403" y="58891"/>
                    <a:pt x="216600" y="59250"/>
                  </a:cubicBezTo>
                  <a:cubicBezTo>
                    <a:pt x="218042" y="66419"/>
                    <a:pt x="220206" y="80399"/>
                    <a:pt x="218764" y="87569"/>
                  </a:cubicBezTo>
                  <a:cubicBezTo>
                    <a:pt x="215518" y="100832"/>
                    <a:pt x="205421" y="112303"/>
                    <a:pt x="196767" y="121982"/>
                  </a:cubicBezTo>
                  <a:cubicBezTo>
                    <a:pt x="191358" y="128076"/>
                    <a:pt x="185228" y="134887"/>
                    <a:pt x="185228" y="138113"/>
                  </a:cubicBezTo>
                  <a:lnTo>
                    <a:pt x="185228" y="200486"/>
                  </a:lnTo>
                  <a:cubicBezTo>
                    <a:pt x="185228" y="203712"/>
                    <a:pt x="188113" y="206580"/>
                    <a:pt x="191358" y="206580"/>
                  </a:cubicBezTo>
                  <a:lnTo>
                    <a:pt x="274295" y="206580"/>
                  </a:lnTo>
                  <a:cubicBezTo>
                    <a:pt x="274656" y="206580"/>
                    <a:pt x="274656" y="206222"/>
                    <a:pt x="275016" y="206222"/>
                  </a:cubicBezTo>
                  <a:cubicBezTo>
                    <a:pt x="280425" y="205863"/>
                    <a:pt x="284392" y="201561"/>
                    <a:pt x="284392" y="195826"/>
                  </a:cubicBezTo>
                  <a:cubicBezTo>
                    <a:pt x="284392" y="194034"/>
                    <a:pt x="284031" y="192600"/>
                    <a:pt x="283310" y="190807"/>
                  </a:cubicBezTo>
                  <a:cubicBezTo>
                    <a:pt x="282589" y="189374"/>
                    <a:pt x="282589" y="187940"/>
                    <a:pt x="282950" y="186506"/>
                  </a:cubicBezTo>
                  <a:cubicBezTo>
                    <a:pt x="283671" y="185430"/>
                    <a:pt x="284753" y="184355"/>
                    <a:pt x="286195" y="183997"/>
                  </a:cubicBezTo>
                  <a:cubicBezTo>
                    <a:pt x="291243" y="182921"/>
                    <a:pt x="294849" y="178978"/>
                    <a:pt x="294849" y="173601"/>
                  </a:cubicBezTo>
                  <a:cubicBezTo>
                    <a:pt x="294849" y="171092"/>
                    <a:pt x="293767" y="168583"/>
                    <a:pt x="291604" y="166432"/>
                  </a:cubicBezTo>
                  <a:cubicBezTo>
                    <a:pt x="290883" y="165356"/>
                    <a:pt x="290522" y="164281"/>
                    <a:pt x="290883" y="162847"/>
                  </a:cubicBezTo>
                  <a:cubicBezTo>
                    <a:pt x="290883" y="161772"/>
                    <a:pt x="291243" y="160338"/>
                    <a:pt x="292325" y="159621"/>
                  </a:cubicBezTo>
                  <a:cubicBezTo>
                    <a:pt x="295210" y="157829"/>
                    <a:pt x="296652" y="154602"/>
                    <a:pt x="296652" y="151376"/>
                  </a:cubicBezTo>
                  <a:cubicBezTo>
                    <a:pt x="296652" y="147075"/>
                    <a:pt x="294849" y="144924"/>
                    <a:pt x="293046" y="144207"/>
                  </a:cubicBezTo>
                  <a:cubicBezTo>
                    <a:pt x="291243" y="143131"/>
                    <a:pt x="290161" y="141339"/>
                    <a:pt x="289801" y="139188"/>
                  </a:cubicBezTo>
                  <a:cubicBezTo>
                    <a:pt x="289801" y="137396"/>
                    <a:pt x="290522" y="135245"/>
                    <a:pt x="291964" y="133811"/>
                  </a:cubicBezTo>
                  <a:cubicBezTo>
                    <a:pt x="293046" y="133453"/>
                    <a:pt x="295570" y="130944"/>
                    <a:pt x="295570" y="125566"/>
                  </a:cubicBezTo>
                  <a:cubicBezTo>
                    <a:pt x="295570" y="120189"/>
                    <a:pt x="291604" y="116246"/>
                    <a:pt x="287998" y="116246"/>
                  </a:cubicBezTo>
                  <a:lnTo>
                    <a:pt x="241120" y="116246"/>
                  </a:lnTo>
                  <a:cubicBezTo>
                    <a:pt x="239678" y="116246"/>
                    <a:pt x="238236" y="115529"/>
                    <a:pt x="237154" y="114454"/>
                  </a:cubicBezTo>
                  <a:cubicBezTo>
                    <a:pt x="236433" y="113378"/>
                    <a:pt x="236433" y="111945"/>
                    <a:pt x="236793" y="110511"/>
                  </a:cubicBezTo>
                  <a:cubicBezTo>
                    <a:pt x="237514" y="106568"/>
                    <a:pt x="240399" y="96172"/>
                    <a:pt x="238957" y="83626"/>
                  </a:cubicBezTo>
                  <a:cubicBezTo>
                    <a:pt x="237514" y="69645"/>
                    <a:pt x="231745" y="58891"/>
                    <a:pt x="224172" y="58891"/>
                  </a:cubicBezTo>
                  <a:close/>
                  <a:moveTo>
                    <a:pt x="224533" y="49571"/>
                  </a:moveTo>
                  <a:cubicBezTo>
                    <a:pt x="236793" y="50288"/>
                    <a:pt x="246529" y="63552"/>
                    <a:pt x="248332" y="82909"/>
                  </a:cubicBezTo>
                  <a:cubicBezTo>
                    <a:pt x="249054" y="92587"/>
                    <a:pt x="247972" y="101191"/>
                    <a:pt x="247251" y="107284"/>
                  </a:cubicBezTo>
                  <a:lnTo>
                    <a:pt x="287998" y="107284"/>
                  </a:lnTo>
                  <a:cubicBezTo>
                    <a:pt x="297013" y="107284"/>
                    <a:pt x="304946" y="115529"/>
                    <a:pt x="304946" y="125566"/>
                  </a:cubicBezTo>
                  <a:cubicBezTo>
                    <a:pt x="304946" y="131660"/>
                    <a:pt x="302782" y="135962"/>
                    <a:pt x="300979" y="138471"/>
                  </a:cubicBezTo>
                  <a:cubicBezTo>
                    <a:pt x="303864" y="141339"/>
                    <a:pt x="306028" y="145999"/>
                    <a:pt x="306028" y="151376"/>
                  </a:cubicBezTo>
                  <a:cubicBezTo>
                    <a:pt x="306028" y="155678"/>
                    <a:pt x="304225" y="160338"/>
                    <a:pt x="301340" y="163922"/>
                  </a:cubicBezTo>
                  <a:cubicBezTo>
                    <a:pt x="302782" y="166790"/>
                    <a:pt x="303864" y="170375"/>
                    <a:pt x="303864" y="173601"/>
                  </a:cubicBezTo>
                  <a:cubicBezTo>
                    <a:pt x="303864" y="181129"/>
                    <a:pt x="299537" y="187940"/>
                    <a:pt x="293046" y="191166"/>
                  </a:cubicBezTo>
                  <a:cubicBezTo>
                    <a:pt x="293767" y="192958"/>
                    <a:pt x="293767" y="194392"/>
                    <a:pt x="293767" y="195826"/>
                  </a:cubicBezTo>
                  <a:cubicBezTo>
                    <a:pt x="293767" y="206222"/>
                    <a:pt x="286195" y="214466"/>
                    <a:pt x="275738" y="215542"/>
                  </a:cubicBezTo>
                  <a:cubicBezTo>
                    <a:pt x="275377" y="215542"/>
                    <a:pt x="275016" y="215542"/>
                    <a:pt x="274295" y="215542"/>
                  </a:cubicBezTo>
                  <a:lnTo>
                    <a:pt x="191358" y="215542"/>
                  </a:lnTo>
                  <a:cubicBezTo>
                    <a:pt x="182704" y="215542"/>
                    <a:pt x="176213" y="209089"/>
                    <a:pt x="176213" y="200486"/>
                  </a:cubicBezTo>
                  <a:lnTo>
                    <a:pt x="176213" y="138113"/>
                  </a:lnTo>
                  <a:cubicBezTo>
                    <a:pt x="176213" y="131302"/>
                    <a:pt x="181983" y="124491"/>
                    <a:pt x="189916" y="115888"/>
                  </a:cubicBezTo>
                  <a:cubicBezTo>
                    <a:pt x="197849" y="106926"/>
                    <a:pt x="207224" y="96530"/>
                    <a:pt x="209749" y="85418"/>
                  </a:cubicBezTo>
                  <a:cubicBezTo>
                    <a:pt x="211191" y="79683"/>
                    <a:pt x="208306" y="64985"/>
                    <a:pt x="206503" y="56741"/>
                  </a:cubicBezTo>
                  <a:cubicBezTo>
                    <a:pt x="206143" y="54948"/>
                    <a:pt x="207224" y="53156"/>
                    <a:pt x="208667" y="52081"/>
                  </a:cubicBezTo>
                  <a:cubicBezTo>
                    <a:pt x="209749" y="51722"/>
                    <a:pt x="213715" y="49213"/>
                    <a:pt x="224533" y="49571"/>
                  </a:cubicBezTo>
                  <a:close/>
                  <a:moveTo>
                    <a:pt x="84446" y="0"/>
                  </a:moveTo>
                  <a:cubicBezTo>
                    <a:pt x="111512" y="0"/>
                    <a:pt x="137135" y="13311"/>
                    <a:pt x="153014" y="35255"/>
                  </a:cubicBezTo>
                  <a:cubicBezTo>
                    <a:pt x="168892" y="13311"/>
                    <a:pt x="194515" y="0"/>
                    <a:pt x="221581" y="0"/>
                  </a:cubicBezTo>
                  <a:cubicBezTo>
                    <a:pt x="268135" y="0"/>
                    <a:pt x="306027" y="37774"/>
                    <a:pt x="306027" y="84181"/>
                  </a:cubicBezTo>
                  <a:cubicBezTo>
                    <a:pt x="306027" y="86340"/>
                    <a:pt x="306027" y="88498"/>
                    <a:pt x="305666" y="90657"/>
                  </a:cubicBezTo>
                  <a:cubicBezTo>
                    <a:pt x="305666" y="93175"/>
                    <a:pt x="303501" y="95334"/>
                    <a:pt x="300975" y="94974"/>
                  </a:cubicBezTo>
                  <a:cubicBezTo>
                    <a:pt x="298449" y="94614"/>
                    <a:pt x="296284" y="92815"/>
                    <a:pt x="296644" y="90297"/>
                  </a:cubicBezTo>
                  <a:cubicBezTo>
                    <a:pt x="296644" y="88139"/>
                    <a:pt x="296644" y="85980"/>
                    <a:pt x="296644" y="84181"/>
                  </a:cubicBezTo>
                  <a:cubicBezTo>
                    <a:pt x="296644" y="42810"/>
                    <a:pt x="263083" y="9353"/>
                    <a:pt x="221581" y="9353"/>
                  </a:cubicBezTo>
                  <a:cubicBezTo>
                    <a:pt x="195237" y="9353"/>
                    <a:pt x="170336" y="23384"/>
                    <a:pt x="156983" y="46048"/>
                  </a:cubicBezTo>
                  <a:cubicBezTo>
                    <a:pt x="156262" y="47847"/>
                    <a:pt x="154457" y="48566"/>
                    <a:pt x="153014" y="48566"/>
                  </a:cubicBezTo>
                  <a:cubicBezTo>
                    <a:pt x="151570" y="48566"/>
                    <a:pt x="149766" y="47847"/>
                    <a:pt x="149044" y="46048"/>
                  </a:cubicBezTo>
                  <a:cubicBezTo>
                    <a:pt x="135330" y="23384"/>
                    <a:pt x="110790" y="9353"/>
                    <a:pt x="84446" y="9353"/>
                  </a:cubicBezTo>
                  <a:cubicBezTo>
                    <a:pt x="42945" y="9353"/>
                    <a:pt x="9383" y="42810"/>
                    <a:pt x="9383" y="84181"/>
                  </a:cubicBezTo>
                  <a:cubicBezTo>
                    <a:pt x="9383" y="167643"/>
                    <a:pt x="133887" y="250386"/>
                    <a:pt x="153014" y="262617"/>
                  </a:cubicBezTo>
                  <a:cubicBezTo>
                    <a:pt x="159510" y="258660"/>
                    <a:pt x="177554" y="246788"/>
                    <a:pt x="198485" y="229880"/>
                  </a:cubicBezTo>
                  <a:cubicBezTo>
                    <a:pt x="200650" y="228441"/>
                    <a:pt x="203537" y="228441"/>
                    <a:pt x="204981" y="230600"/>
                  </a:cubicBezTo>
                  <a:cubicBezTo>
                    <a:pt x="206424" y="232398"/>
                    <a:pt x="206424" y="235636"/>
                    <a:pt x="204259" y="237075"/>
                  </a:cubicBezTo>
                  <a:cubicBezTo>
                    <a:pt x="177554" y="258660"/>
                    <a:pt x="155540" y="271971"/>
                    <a:pt x="155540" y="271971"/>
                  </a:cubicBezTo>
                  <a:cubicBezTo>
                    <a:pt x="154818" y="272331"/>
                    <a:pt x="154096" y="272690"/>
                    <a:pt x="153014" y="272690"/>
                  </a:cubicBezTo>
                  <a:cubicBezTo>
                    <a:pt x="152292" y="272690"/>
                    <a:pt x="151570" y="272331"/>
                    <a:pt x="150488" y="271971"/>
                  </a:cubicBezTo>
                  <a:cubicBezTo>
                    <a:pt x="144353" y="268373"/>
                    <a:pt x="0" y="179515"/>
                    <a:pt x="0" y="84181"/>
                  </a:cubicBezTo>
                  <a:cubicBezTo>
                    <a:pt x="0" y="37774"/>
                    <a:pt x="37892" y="0"/>
                    <a:pt x="84446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" name="Picture 36" descr="Text&#10;&#10;Description automatically generated">
            <a:extLst>
              <a:ext uri="{FF2B5EF4-FFF2-40B4-BE49-F238E27FC236}">
                <a16:creationId xmlns:a16="http://schemas.microsoft.com/office/drawing/2014/main" id="{0845D49A-2B05-9B99-1273-B06F19048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4" y="70706"/>
            <a:ext cx="1715976" cy="61936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C6F72E1F-9D21-4E07-93D5-03AFE30893BB}"/>
              </a:ext>
            </a:extLst>
          </p:cNvPr>
          <p:cNvSpPr/>
          <p:nvPr/>
        </p:nvSpPr>
        <p:spPr>
          <a:xfrm>
            <a:off x="-6316" y="735304"/>
            <a:ext cx="9616480" cy="13537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st-ZA" sz="54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Lebollo la Banna la Ngakeng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5DE802-2B37-A7A7-784A-02187CE1BB7D}"/>
              </a:ext>
            </a:extLst>
          </p:cNvPr>
          <p:cNvGrpSpPr/>
          <p:nvPr/>
        </p:nvGrpSpPr>
        <p:grpSpPr>
          <a:xfrm>
            <a:off x="7221952" y="4140324"/>
            <a:ext cx="1819927" cy="1965760"/>
            <a:chOff x="7762073" y="6839295"/>
            <a:chExt cx="1819927" cy="19657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2C5F501-A894-E111-7C2E-865B5D954910}"/>
                </a:ext>
              </a:extLst>
            </p:cNvPr>
            <p:cNvSpPr/>
            <p:nvPr/>
          </p:nvSpPr>
          <p:spPr>
            <a:xfrm>
              <a:off x="7775374" y="6846070"/>
              <a:ext cx="1793324" cy="1793324"/>
            </a:xfrm>
            <a:prstGeom prst="ellipse">
              <a:avLst/>
            </a:prstGeom>
            <a:solidFill>
              <a:schemeClr val="bg1">
                <a:lumMod val="7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Chord 10">
              <a:extLst>
                <a:ext uri="{FF2B5EF4-FFF2-40B4-BE49-F238E27FC236}">
                  <a16:creationId xmlns:a16="http://schemas.microsoft.com/office/drawing/2014/main" id="{57D74439-533E-77F7-695F-2EBD0107EDD3}"/>
                </a:ext>
              </a:extLst>
            </p:cNvPr>
            <p:cNvSpPr/>
            <p:nvPr/>
          </p:nvSpPr>
          <p:spPr>
            <a:xfrm rot="10348727">
              <a:off x="7762073" y="6839295"/>
              <a:ext cx="1819927" cy="1806872"/>
            </a:xfrm>
            <a:prstGeom prst="chord">
              <a:avLst>
                <a:gd name="adj1" fmla="val 5914075"/>
                <a:gd name="adj2" fmla="val 16588765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989770" y="7141367"/>
              <a:ext cx="1384852" cy="10326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ZA" sz="8800" b="1" dirty="0">
                  <a:solidFill>
                    <a:schemeClr val="accent5">
                      <a:lumMod val="40000"/>
                      <a:lumOff val="60000"/>
                    </a:schemeClr>
                  </a:solidFill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B942BA1-EEA3-D6C1-F0BF-1C50036F0634}"/>
                </a:ext>
              </a:extLst>
            </p:cNvPr>
            <p:cNvSpPr/>
            <p:nvPr/>
          </p:nvSpPr>
          <p:spPr>
            <a:xfrm>
              <a:off x="7979610" y="7772382"/>
              <a:ext cx="1384852" cy="10326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ZA" sz="3200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</a:t>
              </a:r>
            </a:p>
          </p:txBody>
        </p:sp>
      </p:grpSp>
      <p:sp>
        <p:nvSpPr>
          <p:cNvPr id="38" name="Flowchart: Manual Input 37">
            <a:extLst>
              <a:ext uri="{FF2B5EF4-FFF2-40B4-BE49-F238E27FC236}">
                <a16:creationId xmlns:a16="http://schemas.microsoft.com/office/drawing/2014/main" id="{E13CDB36-98E6-DFE6-E9FE-640E0314CEF8}"/>
              </a:ext>
            </a:extLst>
          </p:cNvPr>
          <p:cNvSpPr/>
          <p:nvPr/>
        </p:nvSpPr>
        <p:spPr>
          <a:xfrm>
            <a:off x="3275117" y="-63126"/>
            <a:ext cx="6206299" cy="781050"/>
          </a:xfrm>
          <a:prstGeom prst="flowChartManualInp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kumimoji="1" lang="st-ZA" sz="2400" b="1" dirty="0">
                <a:solidFill>
                  <a:srgbClr val="B938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Nka taolo ya bophelo ba hao bo botle!</a:t>
            </a:r>
          </a:p>
        </p:txBody>
      </p:sp>
    </p:spTree>
    <p:extLst>
      <p:ext uri="{BB962C8B-B14F-4D97-AF65-F5344CB8AC3E}">
        <p14:creationId xmlns:p14="http://schemas.microsoft.com/office/powerpoint/2010/main" val="563924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ct 2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27" name="Object 2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3" r="14736"/>
          <a:stretch/>
        </p:blipFill>
        <p:spPr>
          <a:xfrm>
            <a:off x="-1" y="784272"/>
            <a:ext cx="9610165" cy="1198655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5" name="Flowchart: Manual Input 4">
            <a:extLst>
              <a:ext uri="{FF2B5EF4-FFF2-40B4-BE49-F238E27FC236}">
                <a16:creationId xmlns:a16="http://schemas.microsoft.com/office/drawing/2014/main" id="{6971ABFE-7E55-4FF3-BE58-D5560B8169B9}"/>
              </a:ext>
            </a:extLst>
          </p:cNvPr>
          <p:cNvSpPr/>
          <p:nvPr/>
        </p:nvSpPr>
        <p:spPr>
          <a:xfrm rot="10800000">
            <a:off x="0" y="0"/>
            <a:ext cx="9601200" cy="78105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7600" y="8454282"/>
            <a:ext cx="9601200" cy="4086397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4FE5BB-D22C-4618-82DE-234A116D2386}"/>
              </a:ext>
            </a:extLst>
          </p:cNvPr>
          <p:cNvGrpSpPr/>
          <p:nvPr/>
        </p:nvGrpSpPr>
        <p:grpSpPr>
          <a:xfrm>
            <a:off x="5020869" y="42459"/>
            <a:ext cx="1395782" cy="688547"/>
            <a:chOff x="5688156" y="846035"/>
            <a:chExt cx="1395782" cy="6885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201A044-3461-471D-9E8D-BAA68E347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156" y="949085"/>
              <a:ext cx="457895" cy="457895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B3F44EE-A0A2-4E9A-B8BA-4A0EBEF31DCD}"/>
                </a:ext>
              </a:extLst>
            </p:cNvPr>
            <p:cNvSpPr/>
            <p:nvPr/>
          </p:nvSpPr>
          <p:spPr>
            <a:xfrm>
              <a:off x="6146051" y="846035"/>
              <a:ext cx="937887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st-ZA" sz="1400" b="1">
                  <a:solidFill>
                    <a:schemeClr val="tx1"/>
                  </a:solidFill>
                </a:rPr>
                <a:t>Le a potlaka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CFFA5C-1CB4-46B5-B60B-A622CF479525}"/>
              </a:ext>
            </a:extLst>
          </p:cNvPr>
          <p:cNvGrpSpPr/>
          <p:nvPr/>
        </p:nvGrpSpPr>
        <p:grpSpPr>
          <a:xfrm>
            <a:off x="6664960" y="61686"/>
            <a:ext cx="1240132" cy="688547"/>
            <a:chOff x="7259101" y="832068"/>
            <a:chExt cx="1240132" cy="68854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BCE5763-5226-408A-B89E-6C6BC83EF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101" y="897860"/>
              <a:ext cx="553291" cy="553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034B702-CB13-490C-BD84-7C506CF7CB17}"/>
                </a:ext>
              </a:extLst>
            </p:cNvPr>
            <p:cNvSpPr/>
            <p:nvPr/>
          </p:nvSpPr>
          <p:spPr>
            <a:xfrm>
              <a:off x="7696009" y="832068"/>
              <a:ext cx="803224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st-ZA" sz="1400" b="1">
                  <a:solidFill>
                    <a:schemeClr val="tx1"/>
                  </a:solidFill>
                </a:rPr>
                <a:t>Ke  mahala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2C76B95-0965-4DE1-81D4-74A609059AE2}"/>
              </a:ext>
            </a:extLst>
          </p:cNvPr>
          <p:cNvSpPr/>
          <p:nvPr/>
        </p:nvSpPr>
        <p:spPr>
          <a:xfrm>
            <a:off x="8641723" y="55885"/>
            <a:ext cx="803224" cy="688547"/>
          </a:xfrm>
          <a:prstGeom prst="rect">
            <a:avLst/>
          </a:prstGeom>
          <a:noFill/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t-ZA" sz="1400" b="1" dirty="0">
                <a:solidFill>
                  <a:schemeClr val="tx1"/>
                </a:solidFill>
              </a:rPr>
              <a:t>Le bolokehile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3A3216-4F60-4EBB-94E1-70F6F8126236}"/>
              </a:ext>
            </a:extLst>
          </p:cNvPr>
          <p:cNvSpPr/>
          <p:nvPr/>
        </p:nvSpPr>
        <p:spPr>
          <a:xfrm>
            <a:off x="6664960" y="8928100"/>
            <a:ext cx="713740" cy="1353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CAF64-6C26-41CA-BE64-ED115C44FCAB}"/>
              </a:ext>
            </a:extLst>
          </p:cNvPr>
          <p:cNvSpPr/>
          <p:nvPr/>
        </p:nvSpPr>
        <p:spPr>
          <a:xfrm>
            <a:off x="-322342" y="8683037"/>
            <a:ext cx="96533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st-ZA" sz="66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matsohong </a:t>
            </a:r>
          </a:p>
          <a:p>
            <a:pPr algn="r"/>
            <a:r>
              <a:rPr kumimoji="1" lang="st-ZA" sz="96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1" lang="st-ZA" sz="9600" b="1" u="sng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bolokehileng</a:t>
            </a:r>
            <a:r>
              <a:rPr kumimoji="1" lang="st-ZA" sz="96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8D52066-29C4-4DD7-8A05-6C43ACC1CF8F}"/>
              </a:ext>
            </a:extLst>
          </p:cNvPr>
          <p:cNvSpPr/>
          <p:nvPr/>
        </p:nvSpPr>
        <p:spPr>
          <a:xfrm>
            <a:off x="-3854" y="11306338"/>
            <a:ext cx="9601200" cy="976619"/>
          </a:xfrm>
          <a:prstGeom prst="rect">
            <a:avLst/>
          </a:prstGeom>
          <a:solidFill>
            <a:srgbClr val="B93826"/>
          </a:solidFill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52" name="Flowchart: Manual Input 51">
            <a:extLst>
              <a:ext uri="{FF2B5EF4-FFF2-40B4-BE49-F238E27FC236}">
                <a16:creationId xmlns:a16="http://schemas.microsoft.com/office/drawing/2014/main" id="{F8AD4009-B27A-4243-AF37-B85315D69281}"/>
              </a:ext>
            </a:extLst>
          </p:cNvPr>
          <p:cNvSpPr/>
          <p:nvPr/>
        </p:nvSpPr>
        <p:spPr>
          <a:xfrm>
            <a:off x="0" y="11988985"/>
            <a:ext cx="9601200" cy="78105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kumimoji="1" lang="st-ZA" sz="3200" b="1">
                <a:solidFill>
                  <a:srgbClr val="107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Latela mehato e isang tleliniking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24FF33A-440F-4D37-89F1-A51E10979A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7294204" y="12042240"/>
            <a:ext cx="759762" cy="75976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0BDFFEE-168B-45A6-B73D-DDBB83E7F7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8873">
            <a:off x="8295956" y="11939261"/>
            <a:ext cx="1033497" cy="1033497"/>
          </a:xfrm>
          <a:prstGeom prst="rect">
            <a:avLst/>
          </a:prstGeom>
        </p:spPr>
      </p:pic>
      <p:sp>
        <p:nvSpPr>
          <p:cNvPr id="55" name="Flowchart: Manual Input 54">
            <a:extLst>
              <a:ext uri="{FF2B5EF4-FFF2-40B4-BE49-F238E27FC236}">
                <a16:creationId xmlns:a16="http://schemas.microsoft.com/office/drawing/2014/main" id="{2127912A-288F-47C4-9C6F-1095B4733606}"/>
              </a:ext>
            </a:extLst>
          </p:cNvPr>
          <p:cNvSpPr/>
          <p:nvPr/>
        </p:nvSpPr>
        <p:spPr>
          <a:xfrm flipH="1">
            <a:off x="-7708" y="11209473"/>
            <a:ext cx="9601200" cy="750061"/>
          </a:xfrm>
          <a:prstGeom prst="flowChartManualInput">
            <a:avLst/>
          </a:prstGeom>
          <a:solidFill>
            <a:srgbClr val="1074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3F0202F-1F78-498A-8823-87E538591617}"/>
              </a:ext>
            </a:extLst>
          </p:cNvPr>
          <p:cNvGrpSpPr/>
          <p:nvPr/>
        </p:nvGrpSpPr>
        <p:grpSpPr>
          <a:xfrm>
            <a:off x="343853" y="11307186"/>
            <a:ext cx="1358522" cy="688547"/>
            <a:chOff x="5688156" y="846035"/>
            <a:chExt cx="1358522" cy="68854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414614D-2A58-4BBF-BECD-F22CA7DCF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156" y="949085"/>
              <a:ext cx="457895" cy="457895"/>
            </a:xfrm>
            <a:prstGeom prst="rect">
              <a:avLst/>
            </a:prstGeom>
            <a:ln>
              <a:noFill/>
            </a:ln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CD6C35B-5A67-4E4C-A0E1-EA3A70052B3D}"/>
                </a:ext>
              </a:extLst>
            </p:cNvPr>
            <p:cNvSpPr/>
            <p:nvPr/>
          </p:nvSpPr>
          <p:spPr>
            <a:xfrm>
              <a:off x="6146052" y="846035"/>
              <a:ext cx="900626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st-ZA" sz="1400" b="1" dirty="0">
                  <a:solidFill>
                    <a:schemeClr val="bg1"/>
                  </a:solidFill>
                </a:rPr>
                <a:t>Le a potlaka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86CD9F9-20BB-4F53-A8FD-506B9EAF77CE}"/>
              </a:ext>
            </a:extLst>
          </p:cNvPr>
          <p:cNvGrpSpPr/>
          <p:nvPr/>
        </p:nvGrpSpPr>
        <p:grpSpPr>
          <a:xfrm>
            <a:off x="1813999" y="11326413"/>
            <a:ext cx="1407088" cy="688547"/>
            <a:chOff x="7259101" y="832068"/>
            <a:chExt cx="1407088" cy="688547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118F764-8E60-4D6D-89A3-B8723E471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101" y="897860"/>
              <a:ext cx="553291" cy="553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BDDB013-9AA0-4E47-A5BF-DB158C9DE1A8}"/>
                </a:ext>
              </a:extLst>
            </p:cNvPr>
            <p:cNvSpPr/>
            <p:nvPr/>
          </p:nvSpPr>
          <p:spPr>
            <a:xfrm>
              <a:off x="7696008" y="832068"/>
              <a:ext cx="970181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st-ZA" sz="1400" b="1" dirty="0">
                  <a:solidFill>
                    <a:schemeClr val="bg1"/>
                  </a:solidFill>
                </a:rPr>
                <a:t>Ke  mahala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C6F72E1F-9D21-4E07-93D5-03AFE30893BB}"/>
              </a:ext>
            </a:extLst>
          </p:cNvPr>
          <p:cNvSpPr/>
          <p:nvPr/>
        </p:nvSpPr>
        <p:spPr>
          <a:xfrm>
            <a:off x="-6316" y="735304"/>
            <a:ext cx="9606588" cy="13537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st-ZA" sz="54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Lebollo la Banna la Ngakeng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482" y1="38615" x2="44341" y2="37683"/>
                        <a14:foregroundMark x1="52863" y1="21438" x2="75632" y2="37683"/>
                        <a14:foregroundMark x1="75233" y1="42077" x2="73901" y2="64447"/>
                        <a14:foregroundMark x1="72570" y1="66445" x2="49800" y2="78562"/>
                        <a14:foregroundMark x1="48069" y1="77497" x2="29161" y2="69241"/>
                        <a14:foregroundMark x1="27830" y1="67510" x2="22370" y2="47270"/>
                        <a14:foregroundMark x1="23036" y1="43142" x2="35020" y2="27031"/>
                        <a14:foregroundMark x1="37150" y1="25566" x2="53262" y2="22104"/>
                        <a14:foregroundMark x1="24101" y1="42477" x2="23036" y2="45939"/>
                        <a14:foregroundMark x1="43009" y1="62716" x2="58056" y2="6231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526" y="3586111"/>
            <a:ext cx="3785148" cy="3785148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7600123" y="4798034"/>
            <a:ext cx="1384852" cy="1032673"/>
          </a:xfrm>
          <a:prstGeom prst="rect">
            <a:avLst/>
          </a:prstGeom>
          <a:solidFill>
            <a:srgbClr val="EF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t-ZA" sz="800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30</a:t>
            </a:r>
          </a:p>
        </p:txBody>
      </p:sp>
      <p:sp>
        <p:nvSpPr>
          <p:cNvPr id="68" name="Rectangle 67"/>
          <p:cNvSpPr/>
          <p:nvPr/>
        </p:nvSpPr>
        <p:spPr>
          <a:xfrm>
            <a:off x="6652592" y="2800754"/>
            <a:ext cx="3279913" cy="1698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t-ZA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tla be o qetile ka nako ya metsotso e</a:t>
            </a:r>
          </a:p>
        </p:txBody>
      </p:sp>
      <p:sp>
        <p:nvSpPr>
          <p:cNvPr id="69" name="Oval Callout 6">
            <a:extLst>
              <a:ext uri="{FF2B5EF4-FFF2-40B4-BE49-F238E27FC236}">
                <a16:creationId xmlns:a16="http://schemas.microsoft.com/office/drawing/2014/main" id="{E203CC88-5657-4394-9E06-D4F2BC56E22D}"/>
              </a:ext>
            </a:extLst>
          </p:cNvPr>
          <p:cNvSpPr/>
          <p:nvPr/>
        </p:nvSpPr>
        <p:spPr>
          <a:xfrm>
            <a:off x="406909" y="7044461"/>
            <a:ext cx="2814179" cy="2499684"/>
          </a:xfrm>
          <a:prstGeom prst="wedgeEllipseCallout">
            <a:avLst>
              <a:gd name="adj1" fmla="val 76051"/>
              <a:gd name="adj2" fmla="val -69846"/>
            </a:avLst>
          </a:prstGeom>
          <a:solidFill>
            <a:srgbClr val="10746F"/>
          </a:solidFill>
          <a:ln w="9525" cmpd="sng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t-Z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Bua le mooki wa hao ka sena!</a:t>
            </a:r>
          </a:p>
        </p:txBody>
      </p:sp>
      <p:sp>
        <p:nvSpPr>
          <p:cNvPr id="2" name="Google Shape;1603;p37">
            <a:extLst>
              <a:ext uri="{FF2B5EF4-FFF2-40B4-BE49-F238E27FC236}">
                <a16:creationId xmlns:a16="http://schemas.microsoft.com/office/drawing/2014/main" id="{9849D6A9-BD9E-4CF5-B8E9-E6B6EBAA7655}"/>
              </a:ext>
            </a:extLst>
          </p:cNvPr>
          <p:cNvSpPr/>
          <p:nvPr/>
        </p:nvSpPr>
        <p:spPr>
          <a:xfrm>
            <a:off x="8135834" y="147220"/>
            <a:ext cx="511955" cy="456184"/>
          </a:xfrm>
          <a:custGeom>
            <a:avLst/>
            <a:gdLst/>
            <a:ahLst/>
            <a:cxnLst/>
            <a:rect l="l" t="t" r="r" b="b"/>
            <a:pathLst>
              <a:path w="306028" h="272690" extrusionOk="0">
                <a:moveTo>
                  <a:pt x="155336" y="130175"/>
                </a:moveTo>
                <a:lnTo>
                  <a:pt x="163100" y="130175"/>
                </a:lnTo>
                <a:cubicBezTo>
                  <a:pt x="165687" y="130175"/>
                  <a:pt x="167905" y="131969"/>
                  <a:pt x="167905" y="134479"/>
                </a:cubicBezTo>
                <a:cubicBezTo>
                  <a:pt x="167905" y="136990"/>
                  <a:pt x="165687" y="139142"/>
                  <a:pt x="163100" y="139142"/>
                </a:cubicBezTo>
                <a:lnTo>
                  <a:pt x="155336" y="139142"/>
                </a:lnTo>
                <a:cubicBezTo>
                  <a:pt x="152748" y="139142"/>
                  <a:pt x="150530" y="141294"/>
                  <a:pt x="150530" y="143805"/>
                </a:cubicBezTo>
                <a:lnTo>
                  <a:pt x="150530" y="201912"/>
                </a:lnTo>
                <a:cubicBezTo>
                  <a:pt x="150530" y="204422"/>
                  <a:pt x="152748" y="206574"/>
                  <a:pt x="155336" y="206574"/>
                </a:cubicBezTo>
                <a:lnTo>
                  <a:pt x="163100" y="206574"/>
                </a:lnTo>
                <a:cubicBezTo>
                  <a:pt x="165687" y="206574"/>
                  <a:pt x="167905" y="208368"/>
                  <a:pt x="167905" y="211237"/>
                </a:cubicBezTo>
                <a:cubicBezTo>
                  <a:pt x="167905" y="213748"/>
                  <a:pt x="165687" y="215541"/>
                  <a:pt x="163100" y="215541"/>
                </a:cubicBezTo>
                <a:lnTo>
                  <a:pt x="155336" y="215541"/>
                </a:lnTo>
                <a:cubicBezTo>
                  <a:pt x="147573" y="215541"/>
                  <a:pt x="141288" y="209444"/>
                  <a:pt x="141288" y="201912"/>
                </a:cubicBezTo>
                <a:lnTo>
                  <a:pt x="141288" y="143805"/>
                </a:lnTo>
                <a:cubicBezTo>
                  <a:pt x="141288" y="136273"/>
                  <a:pt x="147573" y="130175"/>
                  <a:pt x="155336" y="130175"/>
                </a:cubicBezTo>
                <a:close/>
                <a:moveTo>
                  <a:pt x="224172" y="58891"/>
                </a:moveTo>
                <a:cubicBezTo>
                  <a:pt x="220927" y="58891"/>
                  <a:pt x="218403" y="58891"/>
                  <a:pt x="216600" y="59250"/>
                </a:cubicBezTo>
                <a:cubicBezTo>
                  <a:pt x="218042" y="66419"/>
                  <a:pt x="220206" y="80399"/>
                  <a:pt x="218764" y="87569"/>
                </a:cubicBezTo>
                <a:cubicBezTo>
                  <a:pt x="215518" y="100832"/>
                  <a:pt x="205421" y="112303"/>
                  <a:pt x="196767" y="121982"/>
                </a:cubicBezTo>
                <a:cubicBezTo>
                  <a:pt x="191358" y="128076"/>
                  <a:pt x="185228" y="134887"/>
                  <a:pt x="185228" y="138113"/>
                </a:cubicBezTo>
                <a:lnTo>
                  <a:pt x="185228" y="200486"/>
                </a:lnTo>
                <a:cubicBezTo>
                  <a:pt x="185228" y="203712"/>
                  <a:pt x="188113" y="206580"/>
                  <a:pt x="191358" y="206580"/>
                </a:cubicBezTo>
                <a:lnTo>
                  <a:pt x="274295" y="206580"/>
                </a:lnTo>
                <a:cubicBezTo>
                  <a:pt x="274656" y="206580"/>
                  <a:pt x="274656" y="206222"/>
                  <a:pt x="275016" y="206222"/>
                </a:cubicBezTo>
                <a:cubicBezTo>
                  <a:pt x="280425" y="205863"/>
                  <a:pt x="284392" y="201561"/>
                  <a:pt x="284392" y="195826"/>
                </a:cubicBezTo>
                <a:cubicBezTo>
                  <a:pt x="284392" y="194034"/>
                  <a:pt x="284031" y="192600"/>
                  <a:pt x="283310" y="190807"/>
                </a:cubicBezTo>
                <a:cubicBezTo>
                  <a:pt x="282589" y="189374"/>
                  <a:pt x="282589" y="187940"/>
                  <a:pt x="282950" y="186506"/>
                </a:cubicBezTo>
                <a:cubicBezTo>
                  <a:pt x="283671" y="185430"/>
                  <a:pt x="284753" y="184355"/>
                  <a:pt x="286195" y="183997"/>
                </a:cubicBezTo>
                <a:cubicBezTo>
                  <a:pt x="291243" y="182921"/>
                  <a:pt x="294849" y="178978"/>
                  <a:pt x="294849" y="173601"/>
                </a:cubicBezTo>
                <a:cubicBezTo>
                  <a:pt x="294849" y="171092"/>
                  <a:pt x="293767" y="168583"/>
                  <a:pt x="291604" y="166432"/>
                </a:cubicBezTo>
                <a:cubicBezTo>
                  <a:pt x="290883" y="165356"/>
                  <a:pt x="290522" y="164281"/>
                  <a:pt x="290883" y="162847"/>
                </a:cubicBezTo>
                <a:cubicBezTo>
                  <a:pt x="290883" y="161772"/>
                  <a:pt x="291243" y="160338"/>
                  <a:pt x="292325" y="159621"/>
                </a:cubicBezTo>
                <a:cubicBezTo>
                  <a:pt x="295210" y="157829"/>
                  <a:pt x="296652" y="154602"/>
                  <a:pt x="296652" y="151376"/>
                </a:cubicBezTo>
                <a:cubicBezTo>
                  <a:pt x="296652" y="147075"/>
                  <a:pt x="294849" y="144924"/>
                  <a:pt x="293046" y="144207"/>
                </a:cubicBezTo>
                <a:cubicBezTo>
                  <a:pt x="291243" y="143131"/>
                  <a:pt x="290161" y="141339"/>
                  <a:pt x="289801" y="139188"/>
                </a:cubicBezTo>
                <a:cubicBezTo>
                  <a:pt x="289801" y="137396"/>
                  <a:pt x="290522" y="135245"/>
                  <a:pt x="291964" y="133811"/>
                </a:cubicBezTo>
                <a:cubicBezTo>
                  <a:pt x="293046" y="133453"/>
                  <a:pt x="295570" y="130944"/>
                  <a:pt x="295570" y="125566"/>
                </a:cubicBezTo>
                <a:cubicBezTo>
                  <a:pt x="295570" y="120189"/>
                  <a:pt x="291604" y="116246"/>
                  <a:pt x="287998" y="116246"/>
                </a:cubicBezTo>
                <a:lnTo>
                  <a:pt x="241120" y="116246"/>
                </a:lnTo>
                <a:cubicBezTo>
                  <a:pt x="239678" y="116246"/>
                  <a:pt x="238236" y="115529"/>
                  <a:pt x="237154" y="114454"/>
                </a:cubicBezTo>
                <a:cubicBezTo>
                  <a:pt x="236433" y="113378"/>
                  <a:pt x="236433" y="111945"/>
                  <a:pt x="236793" y="110511"/>
                </a:cubicBezTo>
                <a:cubicBezTo>
                  <a:pt x="237514" y="106568"/>
                  <a:pt x="240399" y="96172"/>
                  <a:pt x="238957" y="83626"/>
                </a:cubicBezTo>
                <a:cubicBezTo>
                  <a:pt x="237514" y="69645"/>
                  <a:pt x="231745" y="58891"/>
                  <a:pt x="224172" y="58891"/>
                </a:cubicBezTo>
                <a:close/>
                <a:moveTo>
                  <a:pt x="224533" y="49571"/>
                </a:moveTo>
                <a:cubicBezTo>
                  <a:pt x="236793" y="50288"/>
                  <a:pt x="246529" y="63552"/>
                  <a:pt x="248332" y="82909"/>
                </a:cubicBezTo>
                <a:cubicBezTo>
                  <a:pt x="249054" y="92587"/>
                  <a:pt x="247972" y="101191"/>
                  <a:pt x="247251" y="107284"/>
                </a:cubicBezTo>
                <a:lnTo>
                  <a:pt x="287998" y="107284"/>
                </a:lnTo>
                <a:cubicBezTo>
                  <a:pt x="297013" y="107284"/>
                  <a:pt x="304946" y="115529"/>
                  <a:pt x="304946" y="125566"/>
                </a:cubicBezTo>
                <a:cubicBezTo>
                  <a:pt x="304946" y="131660"/>
                  <a:pt x="302782" y="135962"/>
                  <a:pt x="300979" y="138471"/>
                </a:cubicBezTo>
                <a:cubicBezTo>
                  <a:pt x="303864" y="141339"/>
                  <a:pt x="306028" y="145999"/>
                  <a:pt x="306028" y="151376"/>
                </a:cubicBezTo>
                <a:cubicBezTo>
                  <a:pt x="306028" y="155678"/>
                  <a:pt x="304225" y="160338"/>
                  <a:pt x="301340" y="163922"/>
                </a:cubicBezTo>
                <a:cubicBezTo>
                  <a:pt x="302782" y="166790"/>
                  <a:pt x="303864" y="170375"/>
                  <a:pt x="303864" y="173601"/>
                </a:cubicBezTo>
                <a:cubicBezTo>
                  <a:pt x="303864" y="181129"/>
                  <a:pt x="299537" y="187940"/>
                  <a:pt x="293046" y="191166"/>
                </a:cubicBezTo>
                <a:cubicBezTo>
                  <a:pt x="293767" y="192958"/>
                  <a:pt x="293767" y="194392"/>
                  <a:pt x="293767" y="195826"/>
                </a:cubicBezTo>
                <a:cubicBezTo>
                  <a:pt x="293767" y="206222"/>
                  <a:pt x="286195" y="214466"/>
                  <a:pt x="275738" y="215542"/>
                </a:cubicBezTo>
                <a:cubicBezTo>
                  <a:pt x="275377" y="215542"/>
                  <a:pt x="275016" y="215542"/>
                  <a:pt x="274295" y="215542"/>
                </a:cubicBezTo>
                <a:lnTo>
                  <a:pt x="191358" y="215542"/>
                </a:lnTo>
                <a:cubicBezTo>
                  <a:pt x="182704" y="215542"/>
                  <a:pt x="176213" y="209089"/>
                  <a:pt x="176213" y="200486"/>
                </a:cubicBezTo>
                <a:lnTo>
                  <a:pt x="176213" y="138113"/>
                </a:lnTo>
                <a:cubicBezTo>
                  <a:pt x="176213" y="131302"/>
                  <a:pt x="181983" y="124491"/>
                  <a:pt x="189916" y="115888"/>
                </a:cubicBezTo>
                <a:cubicBezTo>
                  <a:pt x="197849" y="106926"/>
                  <a:pt x="207224" y="96530"/>
                  <a:pt x="209749" y="85418"/>
                </a:cubicBezTo>
                <a:cubicBezTo>
                  <a:pt x="211191" y="79683"/>
                  <a:pt x="208306" y="64985"/>
                  <a:pt x="206503" y="56741"/>
                </a:cubicBezTo>
                <a:cubicBezTo>
                  <a:pt x="206143" y="54948"/>
                  <a:pt x="207224" y="53156"/>
                  <a:pt x="208667" y="52081"/>
                </a:cubicBezTo>
                <a:cubicBezTo>
                  <a:pt x="209749" y="51722"/>
                  <a:pt x="213715" y="49213"/>
                  <a:pt x="224533" y="49571"/>
                </a:cubicBezTo>
                <a:close/>
                <a:moveTo>
                  <a:pt x="84446" y="0"/>
                </a:moveTo>
                <a:cubicBezTo>
                  <a:pt x="111512" y="0"/>
                  <a:pt x="137135" y="13311"/>
                  <a:pt x="153014" y="35255"/>
                </a:cubicBezTo>
                <a:cubicBezTo>
                  <a:pt x="168892" y="13311"/>
                  <a:pt x="194515" y="0"/>
                  <a:pt x="221581" y="0"/>
                </a:cubicBezTo>
                <a:cubicBezTo>
                  <a:pt x="268135" y="0"/>
                  <a:pt x="306027" y="37774"/>
                  <a:pt x="306027" y="84181"/>
                </a:cubicBezTo>
                <a:cubicBezTo>
                  <a:pt x="306027" y="86340"/>
                  <a:pt x="306027" y="88498"/>
                  <a:pt x="305666" y="90657"/>
                </a:cubicBezTo>
                <a:cubicBezTo>
                  <a:pt x="305666" y="93175"/>
                  <a:pt x="303501" y="95334"/>
                  <a:pt x="300975" y="94974"/>
                </a:cubicBezTo>
                <a:cubicBezTo>
                  <a:pt x="298449" y="94614"/>
                  <a:pt x="296284" y="92815"/>
                  <a:pt x="296644" y="90297"/>
                </a:cubicBezTo>
                <a:cubicBezTo>
                  <a:pt x="296644" y="88139"/>
                  <a:pt x="296644" y="85980"/>
                  <a:pt x="296644" y="84181"/>
                </a:cubicBezTo>
                <a:cubicBezTo>
                  <a:pt x="296644" y="42810"/>
                  <a:pt x="263083" y="9353"/>
                  <a:pt x="221581" y="9353"/>
                </a:cubicBezTo>
                <a:cubicBezTo>
                  <a:pt x="195237" y="9353"/>
                  <a:pt x="170336" y="23384"/>
                  <a:pt x="156983" y="46048"/>
                </a:cubicBezTo>
                <a:cubicBezTo>
                  <a:pt x="156262" y="47847"/>
                  <a:pt x="154457" y="48566"/>
                  <a:pt x="153014" y="48566"/>
                </a:cubicBezTo>
                <a:cubicBezTo>
                  <a:pt x="151570" y="48566"/>
                  <a:pt x="149766" y="47847"/>
                  <a:pt x="149044" y="46048"/>
                </a:cubicBezTo>
                <a:cubicBezTo>
                  <a:pt x="135330" y="23384"/>
                  <a:pt x="110790" y="9353"/>
                  <a:pt x="84446" y="9353"/>
                </a:cubicBezTo>
                <a:cubicBezTo>
                  <a:pt x="42945" y="9353"/>
                  <a:pt x="9383" y="42810"/>
                  <a:pt x="9383" y="84181"/>
                </a:cubicBezTo>
                <a:cubicBezTo>
                  <a:pt x="9383" y="167643"/>
                  <a:pt x="133887" y="250386"/>
                  <a:pt x="153014" y="262617"/>
                </a:cubicBezTo>
                <a:cubicBezTo>
                  <a:pt x="159510" y="258660"/>
                  <a:pt x="177554" y="246788"/>
                  <a:pt x="198485" y="229880"/>
                </a:cubicBezTo>
                <a:cubicBezTo>
                  <a:pt x="200650" y="228441"/>
                  <a:pt x="203537" y="228441"/>
                  <a:pt x="204981" y="230600"/>
                </a:cubicBezTo>
                <a:cubicBezTo>
                  <a:pt x="206424" y="232398"/>
                  <a:pt x="206424" y="235636"/>
                  <a:pt x="204259" y="237075"/>
                </a:cubicBezTo>
                <a:cubicBezTo>
                  <a:pt x="177554" y="258660"/>
                  <a:pt x="155540" y="271971"/>
                  <a:pt x="155540" y="271971"/>
                </a:cubicBezTo>
                <a:cubicBezTo>
                  <a:pt x="154818" y="272331"/>
                  <a:pt x="154096" y="272690"/>
                  <a:pt x="153014" y="272690"/>
                </a:cubicBezTo>
                <a:cubicBezTo>
                  <a:pt x="152292" y="272690"/>
                  <a:pt x="151570" y="272331"/>
                  <a:pt x="150488" y="271971"/>
                </a:cubicBezTo>
                <a:cubicBezTo>
                  <a:pt x="144353" y="268373"/>
                  <a:pt x="0" y="179515"/>
                  <a:pt x="0" y="84181"/>
                </a:cubicBezTo>
                <a:cubicBezTo>
                  <a:pt x="0" y="37774"/>
                  <a:pt x="37892" y="0"/>
                  <a:pt x="84446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63423-CC05-4CB2-8902-111B602EE2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" y="5606"/>
            <a:ext cx="2342500" cy="6696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228809-FF90-4880-B8A5-2D46E0BEE177}"/>
              </a:ext>
            </a:extLst>
          </p:cNvPr>
          <p:cNvGrpSpPr/>
          <p:nvPr/>
        </p:nvGrpSpPr>
        <p:grpSpPr>
          <a:xfrm>
            <a:off x="3351516" y="11326413"/>
            <a:ext cx="1551257" cy="688547"/>
            <a:chOff x="3351516" y="11335054"/>
            <a:chExt cx="1551257" cy="68854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6A89D65-CAC7-4978-955E-CE9CD7E837D1}"/>
                </a:ext>
              </a:extLst>
            </p:cNvPr>
            <p:cNvSpPr/>
            <p:nvPr/>
          </p:nvSpPr>
          <p:spPr>
            <a:xfrm>
              <a:off x="3841612" y="11335054"/>
              <a:ext cx="1061161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st-ZA" sz="1400" b="1" dirty="0">
                  <a:solidFill>
                    <a:schemeClr val="bg1"/>
                  </a:solidFill>
                </a:rPr>
                <a:t>Le bolokehile</a:t>
              </a:r>
            </a:p>
          </p:txBody>
        </p:sp>
        <p:sp>
          <p:nvSpPr>
            <p:cNvPr id="4" name="Google Shape;1603;p37">
              <a:extLst>
                <a:ext uri="{FF2B5EF4-FFF2-40B4-BE49-F238E27FC236}">
                  <a16:creationId xmlns:a16="http://schemas.microsoft.com/office/drawing/2014/main" id="{09AFC0D1-FACC-404D-A176-605B938FA2EF}"/>
                </a:ext>
              </a:extLst>
            </p:cNvPr>
            <p:cNvSpPr/>
            <p:nvPr/>
          </p:nvSpPr>
          <p:spPr>
            <a:xfrm>
              <a:off x="3351516" y="11443821"/>
              <a:ext cx="511955" cy="456184"/>
            </a:xfrm>
            <a:custGeom>
              <a:avLst/>
              <a:gdLst/>
              <a:ahLst/>
              <a:cxnLst/>
              <a:rect l="l" t="t" r="r" b="b"/>
              <a:pathLst>
                <a:path w="306028" h="272690" extrusionOk="0">
                  <a:moveTo>
                    <a:pt x="155336" y="130175"/>
                  </a:moveTo>
                  <a:lnTo>
                    <a:pt x="163100" y="130175"/>
                  </a:lnTo>
                  <a:cubicBezTo>
                    <a:pt x="165687" y="130175"/>
                    <a:pt x="167905" y="131969"/>
                    <a:pt x="167905" y="134479"/>
                  </a:cubicBezTo>
                  <a:cubicBezTo>
                    <a:pt x="167905" y="136990"/>
                    <a:pt x="165687" y="139142"/>
                    <a:pt x="163100" y="139142"/>
                  </a:cubicBezTo>
                  <a:lnTo>
                    <a:pt x="155336" y="139142"/>
                  </a:lnTo>
                  <a:cubicBezTo>
                    <a:pt x="152748" y="139142"/>
                    <a:pt x="150530" y="141294"/>
                    <a:pt x="150530" y="143805"/>
                  </a:cubicBezTo>
                  <a:lnTo>
                    <a:pt x="150530" y="201912"/>
                  </a:lnTo>
                  <a:cubicBezTo>
                    <a:pt x="150530" y="204422"/>
                    <a:pt x="152748" y="206574"/>
                    <a:pt x="155336" y="206574"/>
                  </a:cubicBezTo>
                  <a:lnTo>
                    <a:pt x="163100" y="206574"/>
                  </a:lnTo>
                  <a:cubicBezTo>
                    <a:pt x="165687" y="206574"/>
                    <a:pt x="167905" y="208368"/>
                    <a:pt x="167905" y="211237"/>
                  </a:cubicBezTo>
                  <a:cubicBezTo>
                    <a:pt x="167905" y="213748"/>
                    <a:pt x="165687" y="215541"/>
                    <a:pt x="163100" y="215541"/>
                  </a:cubicBezTo>
                  <a:lnTo>
                    <a:pt x="155336" y="215541"/>
                  </a:lnTo>
                  <a:cubicBezTo>
                    <a:pt x="147573" y="215541"/>
                    <a:pt x="141288" y="209444"/>
                    <a:pt x="141288" y="201912"/>
                  </a:cubicBezTo>
                  <a:lnTo>
                    <a:pt x="141288" y="143805"/>
                  </a:lnTo>
                  <a:cubicBezTo>
                    <a:pt x="141288" y="136273"/>
                    <a:pt x="147573" y="130175"/>
                    <a:pt x="155336" y="130175"/>
                  </a:cubicBezTo>
                  <a:close/>
                  <a:moveTo>
                    <a:pt x="224172" y="58891"/>
                  </a:moveTo>
                  <a:cubicBezTo>
                    <a:pt x="220927" y="58891"/>
                    <a:pt x="218403" y="58891"/>
                    <a:pt x="216600" y="59250"/>
                  </a:cubicBezTo>
                  <a:cubicBezTo>
                    <a:pt x="218042" y="66419"/>
                    <a:pt x="220206" y="80399"/>
                    <a:pt x="218764" y="87569"/>
                  </a:cubicBezTo>
                  <a:cubicBezTo>
                    <a:pt x="215518" y="100832"/>
                    <a:pt x="205421" y="112303"/>
                    <a:pt x="196767" y="121982"/>
                  </a:cubicBezTo>
                  <a:cubicBezTo>
                    <a:pt x="191358" y="128076"/>
                    <a:pt x="185228" y="134887"/>
                    <a:pt x="185228" y="138113"/>
                  </a:cubicBezTo>
                  <a:lnTo>
                    <a:pt x="185228" y="200486"/>
                  </a:lnTo>
                  <a:cubicBezTo>
                    <a:pt x="185228" y="203712"/>
                    <a:pt x="188113" y="206580"/>
                    <a:pt x="191358" y="206580"/>
                  </a:cubicBezTo>
                  <a:lnTo>
                    <a:pt x="274295" y="206580"/>
                  </a:lnTo>
                  <a:cubicBezTo>
                    <a:pt x="274656" y="206580"/>
                    <a:pt x="274656" y="206222"/>
                    <a:pt x="275016" y="206222"/>
                  </a:cubicBezTo>
                  <a:cubicBezTo>
                    <a:pt x="280425" y="205863"/>
                    <a:pt x="284392" y="201561"/>
                    <a:pt x="284392" y="195826"/>
                  </a:cubicBezTo>
                  <a:cubicBezTo>
                    <a:pt x="284392" y="194034"/>
                    <a:pt x="284031" y="192600"/>
                    <a:pt x="283310" y="190807"/>
                  </a:cubicBezTo>
                  <a:cubicBezTo>
                    <a:pt x="282589" y="189374"/>
                    <a:pt x="282589" y="187940"/>
                    <a:pt x="282950" y="186506"/>
                  </a:cubicBezTo>
                  <a:cubicBezTo>
                    <a:pt x="283671" y="185430"/>
                    <a:pt x="284753" y="184355"/>
                    <a:pt x="286195" y="183997"/>
                  </a:cubicBezTo>
                  <a:cubicBezTo>
                    <a:pt x="291243" y="182921"/>
                    <a:pt x="294849" y="178978"/>
                    <a:pt x="294849" y="173601"/>
                  </a:cubicBezTo>
                  <a:cubicBezTo>
                    <a:pt x="294849" y="171092"/>
                    <a:pt x="293767" y="168583"/>
                    <a:pt x="291604" y="166432"/>
                  </a:cubicBezTo>
                  <a:cubicBezTo>
                    <a:pt x="290883" y="165356"/>
                    <a:pt x="290522" y="164281"/>
                    <a:pt x="290883" y="162847"/>
                  </a:cubicBezTo>
                  <a:cubicBezTo>
                    <a:pt x="290883" y="161772"/>
                    <a:pt x="291243" y="160338"/>
                    <a:pt x="292325" y="159621"/>
                  </a:cubicBezTo>
                  <a:cubicBezTo>
                    <a:pt x="295210" y="157829"/>
                    <a:pt x="296652" y="154602"/>
                    <a:pt x="296652" y="151376"/>
                  </a:cubicBezTo>
                  <a:cubicBezTo>
                    <a:pt x="296652" y="147075"/>
                    <a:pt x="294849" y="144924"/>
                    <a:pt x="293046" y="144207"/>
                  </a:cubicBezTo>
                  <a:cubicBezTo>
                    <a:pt x="291243" y="143131"/>
                    <a:pt x="290161" y="141339"/>
                    <a:pt x="289801" y="139188"/>
                  </a:cubicBezTo>
                  <a:cubicBezTo>
                    <a:pt x="289801" y="137396"/>
                    <a:pt x="290522" y="135245"/>
                    <a:pt x="291964" y="133811"/>
                  </a:cubicBezTo>
                  <a:cubicBezTo>
                    <a:pt x="293046" y="133453"/>
                    <a:pt x="295570" y="130944"/>
                    <a:pt x="295570" y="125566"/>
                  </a:cubicBezTo>
                  <a:cubicBezTo>
                    <a:pt x="295570" y="120189"/>
                    <a:pt x="291604" y="116246"/>
                    <a:pt x="287998" y="116246"/>
                  </a:cubicBezTo>
                  <a:lnTo>
                    <a:pt x="241120" y="116246"/>
                  </a:lnTo>
                  <a:cubicBezTo>
                    <a:pt x="239678" y="116246"/>
                    <a:pt x="238236" y="115529"/>
                    <a:pt x="237154" y="114454"/>
                  </a:cubicBezTo>
                  <a:cubicBezTo>
                    <a:pt x="236433" y="113378"/>
                    <a:pt x="236433" y="111945"/>
                    <a:pt x="236793" y="110511"/>
                  </a:cubicBezTo>
                  <a:cubicBezTo>
                    <a:pt x="237514" y="106568"/>
                    <a:pt x="240399" y="96172"/>
                    <a:pt x="238957" y="83626"/>
                  </a:cubicBezTo>
                  <a:cubicBezTo>
                    <a:pt x="237514" y="69645"/>
                    <a:pt x="231745" y="58891"/>
                    <a:pt x="224172" y="58891"/>
                  </a:cubicBezTo>
                  <a:close/>
                  <a:moveTo>
                    <a:pt x="224533" y="49571"/>
                  </a:moveTo>
                  <a:cubicBezTo>
                    <a:pt x="236793" y="50288"/>
                    <a:pt x="246529" y="63552"/>
                    <a:pt x="248332" y="82909"/>
                  </a:cubicBezTo>
                  <a:cubicBezTo>
                    <a:pt x="249054" y="92587"/>
                    <a:pt x="247972" y="101191"/>
                    <a:pt x="247251" y="107284"/>
                  </a:cubicBezTo>
                  <a:lnTo>
                    <a:pt x="287998" y="107284"/>
                  </a:lnTo>
                  <a:cubicBezTo>
                    <a:pt x="297013" y="107284"/>
                    <a:pt x="304946" y="115529"/>
                    <a:pt x="304946" y="125566"/>
                  </a:cubicBezTo>
                  <a:cubicBezTo>
                    <a:pt x="304946" y="131660"/>
                    <a:pt x="302782" y="135962"/>
                    <a:pt x="300979" y="138471"/>
                  </a:cubicBezTo>
                  <a:cubicBezTo>
                    <a:pt x="303864" y="141339"/>
                    <a:pt x="306028" y="145999"/>
                    <a:pt x="306028" y="151376"/>
                  </a:cubicBezTo>
                  <a:cubicBezTo>
                    <a:pt x="306028" y="155678"/>
                    <a:pt x="304225" y="160338"/>
                    <a:pt x="301340" y="163922"/>
                  </a:cubicBezTo>
                  <a:cubicBezTo>
                    <a:pt x="302782" y="166790"/>
                    <a:pt x="303864" y="170375"/>
                    <a:pt x="303864" y="173601"/>
                  </a:cubicBezTo>
                  <a:cubicBezTo>
                    <a:pt x="303864" y="181129"/>
                    <a:pt x="299537" y="187940"/>
                    <a:pt x="293046" y="191166"/>
                  </a:cubicBezTo>
                  <a:cubicBezTo>
                    <a:pt x="293767" y="192958"/>
                    <a:pt x="293767" y="194392"/>
                    <a:pt x="293767" y="195826"/>
                  </a:cubicBezTo>
                  <a:cubicBezTo>
                    <a:pt x="293767" y="206222"/>
                    <a:pt x="286195" y="214466"/>
                    <a:pt x="275738" y="215542"/>
                  </a:cubicBezTo>
                  <a:cubicBezTo>
                    <a:pt x="275377" y="215542"/>
                    <a:pt x="275016" y="215542"/>
                    <a:pt x="274295" y="215542"/>
                  </a:cubicBezTo>
                  <a:lnTo>
                    <a:pt x="191358" y="215542"/>
                  </a:lnTo>
                  <a:cubicBezTo>
                    <a:pt x="182704" y="215542"/>
                    <a:pt x="176213" y="209089"/>
                    <a:pt x="176213" y="200486"/>
                  </a:cubicBezTo>
                  <a:lnTo>
                    <a:pt x="176213" y="138113"/>
                  </a:lnTo>
                  <a:cubicBezTo>
                    <a:pt x="176213" y="131302"/>
                    <a:pt x="181983" y="124491"/>
                    <a:pt x="189916" y="115888"/>
                  </a:cubicBezTo>
                  <a:cubicBezTo>
                    <a:pt x="197849" y="106926"/>
                    <a:pt x="207224" y="96530"/>
                    <a:pt x="209749" y="85418"/>
                  </a:cubicBezTo>
                  <a:cubicBezTo>
                    <a:pt x="211191" y="79683"/>
                    <a:pt x="208306" y="64985"/>
                    <a:pt x="206503" y="56741"/>
                  </a:cubicBezTo>
                  <a:cubicBezTo>
                    <a:pt x="206143" y="54948"/>
                    <a:pt x="207224" y="53156"/>
                    <a:pt x="208667" y="52081"/>
                  </a:cubicBezTo>
                  <a:cubicBezTo>
                    <a:pt x="209749" y="51722"/>
                    <a:pt x="213715" y="49213"/>
                    <a:pt x="224533" y="49571"/>
                  </a:cubicBezTo>
                  <a:close/>
                  <a:moveTo>
                    <a:pt x="84446" y="0"/>
                  </a:moveTo>
                  <a:cubicBezTo>
                    <a:pt x="111512" y="0"/>
                    <a:pt x="137135" y="13311"/>
                    <a:pt x="153014" y="35255"/>
                  </a:cubicBezTo>
                  <a:cubicBezTo>
                    <a:pt x="168892" y="13311"/>
                    <a:pt x="194515" y="0"/>
                    <a:pt x="221581" y="0"/>
                  </a:cubicBezTo>
                  <a:cubicBezTo>
                    <a:pt x="268135" y="0"/>
                    <a:pt x="306027" y="37774"/>
                    <a:pt x="306027" y="84181"/>
                  </a:cubicBezTo>
                  <a:cubicBezTo>
                    <a:pt x="306027" y="86340"/>
                    <a:pt x="306027" y="88498"/>
                    <a:pt x="305666" y="90657"/>
                  </a:cubicBezTo>
                  <a:cubicBezTo>
                    <a:pt x="305666" y="93175"/>
                    <a:pt x="303501" y="95334"/>
                    <a:pt x="300975" y="94974"/>
                  </a:cubicBezTo>
                  <a:cubicBezTo>
                    <a:pt x="298449" y="94614"/>
                    <a:pt x="296284" y="92815"/>
                    <a:pt x="296644" y="90297"/>
                  </a:cubicBezTo>
                  <a:cubicBezTo>
                    <a:pt x="296644" y="88139"/>
                    <a:pt x="296644" y="85980"/>
                    <a:pt x="296644" y="84181"/>
                  </a:cubicBezTo>
                  <a:cubicBezTo>
                    <a:pt x="296644" y="42810"/>
                    <a:pt x="263083" y="9353"/>
                    <a:pt x="221581" y="9353"/>
                  </a:cubicBezTo>
                  <a:cubicBezTo>
                    <a:pt x="195237" y="9353"/>
                    <a:pt x="170336" y="23384"/>
                    <a:pt x="156983" y="46048"/>
                  </a:cubicBezTo>
                  <a:cubicBezTo>
                    <a:pt x="156262" y="47847"/>
                    <a:pt x="154457" y="48566"/>
                    <a:pt x="153014" y="48566"/>
                  </a:cubicBezTo>
                  <a:cubicBezTo>
                    <a:pt x="151570" y="48566"/>
                    <a:pt x="149766" y="47847"/>
                    <a:pt x="149044" y="46048"/>
                  </a:cubicBezTo>
                  <a:cubicBezTo>
                    <a:pt x="135330" y="23384"/>
                    <a:pt x="110790" y="9353"/>
                    <a:pt x="84446" y="9353"/>
                  </a:cubicBezTo>
                  <a:cubicBezTo>
                    <a:pt x="42945" y="9353"/>
                    <a:pt x="9383" y="42810"/>
                    <a:pt x="9383" y="84181"/>
                  </a:cubicBezTo>
                  <a:cubicBezTo>
                    <a:pt x="9383" y="167643"/>
                    <a:pt x="133887" y="250386"/>
                    <a:pt x="153014" y="262617"/>
                  </a:cubicBezTo>
                  <a:cubicBezTo>
                    <a:pt x="159510" y="258660"/>
                    <a:pt x="177554" y="246788"/>
                    <a:pt x="198485" y="229880"/>
                  </a:cubicBezTo>
                  <a:cubicBezTo>
                    <a:pt x="200650" y="228441"/>
                    <a:pt x="203537" y="228441"/>
                    <a:pt x="204981" y="230600"/>
                  </a:cubicBezTo>
                  <a:cubicBezTo>
                    <a:pt x="206424" y="232398"/>
                    <a:pt x="206424" y="235636"/>
                    <a:pt x="204259" y="237075"/>
                  </a:cubicBezTo>
                  <a:cubicBezTo>
                    <a:pt x="177554" y="258660"/>
                    <a:pt x="155540" y="271971"/>
                    <a:pt x="155540" y="271971"/>
                  </a:cubicBezTo>
                  <a:cubicBezTo>
                    <a:pt x="154818" y="272331"/>
                    <a:pt x="154096" y="272690"/>
                    <a:pt x="153014" y="272690"/>
                  </a:cubicBezTo>
                  <a:cubicBezTo>
                    <a:pt x="152292" y="272690"/>
                    <a:pt x="151570" y="272331"/>
                    <a:pt x="150488" y="271971"/>
                  </a:cubicBezTo>
                  <a:cubicBezTo>
                    <a:pt x="144353" y="268373"/>
                    <a:pt x="0" y="179515"/>
                    <a:pt x="0" y="84181"/>
                  </a:cubicBezTo>
                  <a:cubicBezTo>
                    <a:pt x="0" y="37774"/>
                    <a:pt x="37892" y="0"/>
                    <a:pt x="8444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440542C-3518-4D17-AA0A-6163EC687F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1501" y="53055"/>
            <a:ext cx="779213" cy="65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36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8C8CE4D2-60F3-8DB5-E643-CB9A1604F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" y="-651522"/>
            <a:ext cx="9601200" cy="12801600"/>
          </a:xfrm>
          <a:prstGeom prst="rect">
            <a:avLst/>
          </a:prstGeom>
        </p:spPr>
      </p:pic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4385B31D-B575-4661-87D1-428DF9C39742}"/>
              </a:ext>
            </a:extLst>
          </p:cNvPr>
          <p:cNvGrpSpPr/>
          <p:nvPr/>
        </p:nvGrpSpPr>
        <p:grpSpPr>
          <a:xfrm>
            <a:off x="279881" y="5722407"/>
            <a:ext cx="1395782" cy="688547"/>
            <a:chOff x="5688156" y="846035"/>
            <a:chExt cx="1395782" cy="68854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48CCF27-05CD-4308-9381-22C0F4196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156" y="949085"/>
              <a:ext cx="457895" cy="457895"/>
            </a:xfrm>
            <a:prstGeom prst="rect">
              <a:avLst/>
            </a:prstGeom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1DE04FF-6CAC-49A4-B6C3-3D3F43F46CB2}"/>
                </a:ext>
              </a:extLst>
            </p:cNvPr>
            <p:cNvSpPr/>
            <p:nvPr/>
          </p:nvSpPr>
          <p:spPr>
            <a:xfrm>
              <a:off x="6146051" y="846035"/>
              <a:ext cx="937887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ZA" sz="2000" b="1" dirty="0">
                  <a:solidFill>
                    <a:schemeClr val="tx1"/>
                  </a:solidFill>
                </a:rPr>
                <a:t>Once-off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C47FAA-AA87-481D-BF08-83549852D194}"/>
              </a:ext>
            </a:extLst>
          </p:cNvPr>
          <p:cNvGrpSpPr/>
          <p:nvPr/>
        </p:nvGrpSpPr>
        <p:grpSpPr>
          <a:xfrm>
            <a:off x="277069" y="4908250"/>
            <a:ext cx="1240132" cy="688547"/>
            <a:chOff x="7259101" y="832068"/>
            <a:chExt cx="1240132" cy="68854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29FD3DB-00C7-44A2-AF18-045A58CE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101" y="897860"/>
              <a:ext cx="553291" cy="553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211587A-02B4-4A11-B073-CF343D899654}"/>
                </a:ext>
              </a:extLst>
            </p:cNvPr>
            <p:cNvSpPr/>
            <p:nvPr/>
          </p:nvSpPr>
          <p:spPr>
            <a:xfrm>
              <a:off x="7696009" y="832068"/>
              <a:ext cx="803224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ZA" sz="2000" b="1" dirty="0">
                  <a:solidFill>
                    <a:schemeClr val="tx1"/>
                  </a:solidFill>
                </a:rPr>
                <a:t>Free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8CEB18-B98E-429F-99CC-D0F7E773C0E1}"/>
              </a:ext>
            </a:extLst>
          </p:cNvPr>
          <p:cNvSpPr/>
          <p:nvPr/>
        </p:nvSpPr>
        <p:spPr>
          <a:xfrm>
            <a:off x="692661" y="4073148"/>
            <a:ext cx="803224" cy="688547"/>
          </a:xfrm>
          <a:prstGeom prst="rect">
            <a:avLst/>
          </a:prstGeom>
          <a:noFill/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ZA" sz="2000" b="1" dirty="0">
                <a:solidFill>
                  <a:schemeClr val="tx1"/>
                </a:solidFill>
              </a:rPr>
              <a:t>Safe</a:t>
            </a:r>
          </a:p>
        </p:txBody>
      </p:sp>
      <p:sp>
        <p:nvSpPr>
          <p:cNvPr id="43" name="Flowchart: Manual Input 42">
            <a:extLst>
              <a:ext uri="{FF2B5EF4-FFF2-40B4-BE49-F238E27FC236}">
                <a16:creationId xmlns:a16="http://schemas.microsoft.com/office/drawing/2014/main" id="{2127912A-288F-47C4-9C6F-1095B4733606}"/>
              </a:ext>
            </a:extLst>
          </p:cNvPr>
          <p:cNvSpPr/>
          <p:nvPr/>
        </p:nvSpPr>
        <p:spPr>
          <a:xfrm flipH="1">
            <a:off x="-6316" y="10181508"/>
            <a:ext cx="9658576" cy="1968570"/>
          </a:xfrm>
          <a:custGeom>
            <a:avLst/>
            <a:gdLst>
              <a:gd name="connsiteX0" fmla="*/ 0 w 9658576"/>
              <a:gd name="connsiteY0" fmla="*/ 393714 h 1968570"/>
              <a:gd name="connsiteX1" fmla="*/ 496727 w 9658576"/>
              <a:gd name="connsiteY1" fmla="*/ 373466 h 1968570"/>
              <a:gd name="connsiteX2" fmla="*/ 1186625 w 9658576"/>
              <a:gd name="connsiteY2" fmla="*/ 345343 h 1968570"/>
              <a:gd name="connsiteX3" fmla="*/ 1779938 w 9658576"/>
              <a:gd name="connsiteY3" fmla="*/ 321158 h 1968570"/>
              <a:gd name="connsiteX4" fmla="*/ 2469836 w 9658576"/>
              <a:gd name="connsiteY4" fmla="*/ 293036 h 1968570"/>
              <a:gd name="connsiteX5" fmla="*/ 3159734 w 9658576"/>
              <a:gd name="connsiteY5" fmla="*/ 264913 h 1968570"/>
              <a:gd name="connsiteX6" fmla="*/ 4042804 w 9658576"/>
              <a:gd name="connsiteY6" fmla="*/ 228917 h 1968570"/>
              <a:gd name="connsiteX7" fmla="*/ 4732702 w 9658576"/>
              <a:gd name="connsiteY7" fmla="*/ 200794 h 1968570"/>
              <a:gd name="connsiteX8" fmla="*/ 5326015 w 9658576"/>
              <a:gd name="connsiteY8" fmla="*/ 176609 h 1968570"/>
              <a:gd name="connsiteX9" fmla="*/ 6015913 w 9658576"/>
              <a:gd name="connsiteY9" fmla="*/ 148486 h 1968570"/>
              <a:gd name="connsiteX10" fmla="*/ 6802397 w 9658576"/>
              <a:gd name="connsiteY10" fmla="*/ 116427 h 1968570"/>
              <a:gd name="connsiteX11" fmla="*/ 7299124 w 9658576"/>
              <a:gd name="connsiteY11" fmla="*/ 96179 h 1968570"/>
              <a:gd name="connsiteX12" fmla="*/ 7892436 w 9658576"/>
              <a:gd name="connsiteY12" fmla="*/ 71993 h 1968570"/>
              <a:gd name="connsiteX13" fmla="*/ 8678920 w 9658576"/>
              <a:gd name="connsiteY13" fmla="*/ 39934 h 1968570"/>
              <a:gd name="connsiteX14" fmla="*/ 9658576 w 9658576"/>
              <a:gd name="connsiteY14" fmla="*/ 0 h 1968570"/>
              <a:gd name="connsiteX15" fmla="*/ 9658576 w 9658576"/>
              <a:gd name="connsiteY15" fmla="*/ 675876 h 1968570"/>
              <a:gd name="connsiteX16" fmla="*/ 9658576 w 9658576"/>
              <a:gd name="connsiteY16" fmla="*/ 1332066 h 1968570"/>
              <a:gd name="connsiteX17" fmla="*/ 9658576 w 9658576"/>
              <a:gd name="connsiteY17" fmla="*/ 1968570 h 1968570"/>
              <a:gd name="connsiteX18" fmla="*/ 8872092 w 9658576"/>
              <a:gd name="connsiteY18" fmla="*/ 1968570 h 1968570"/>
              <a:gd name="connsiteX19" fmla="*/ 8182194 w 9658576"/>
              <a:gd name="connsiteY19" fmla="*/ 1968570 h 1968570"/>
              <a:gd name="connsiteX20" fmla="*/ 7782053 w 9658576"/>
              <a:gd name="connsiteY20" fmla="*/ 1968570 h 1968570"/>
              <a:gd name="connsiteX21" fmla="*/ 6898983 w 9658576"/>
              <a:gd name="connsiteY21" fmla="*/ 1968570 h 1968570"/>
              <a:gd name="connsiteX22" fmla="*/ 6015913 w 9658576"/>
              <a:gd name="connsiteY22" fmla="*/ 1968570 h 1968570"/>
              <a:gd name="connsiteX23" fmla="*/ 5519186 w 9658576"/>
              <a:gd name="connsiteY23" fmla="*/ 1968570 h 1968570"/>
              <a:gd name="connsiteX24" fmla="*/ 4829288 w 9658576"/>
              <a:gd name="connsiteY24" fmla="*/ 1968570 h 1968570"/>
              <a:gd name="connsiteX25" fmla="*/ 4429147 w 9658576"/>
              <a:gd name="connsiteY25" fmla="*/ 1968570 h 1968570"/>
              <a:gd name="connsiteX26" fmla="*/ 3932420 w 9658576"/>
              <a:gd name="connsiteY26" fmla="*/ 1968570 h 1968570"/>
              <a:gd name="connsiteX27" fmla="*/ 3435693 w 9658576"/>
              <a:gd name="connsiteY27" fmla="*/ 1968570 h 1968570"/>
              <a:gd name="connsiteX28" fmla="*/ 2842381 w 9658576"/>
              <a:gd name="connsiteY28" fmla="*/ 1968570 h 1968570"/>
              <a:gd name="connsiteX29" fmla="*/ 2345654 w 9658576"/>
              <a:gd name="connsiteY29" fmla="*/ 1968570 h 1968570"/>
              <a:gd name="connsiteX30" fmla="*/ 1655756 w 9658576"/>
              <a:gd name="connsiteY30" fmla="*/ 1968570 h 1968570"/>
              <a:gd name="connsiteX31" fmla="*/ 1062443 w 9658576"/>
              <a:gd name="connsiteY31" fmla="*/ 1968570 h 1968570"/>
              <a:gd name="connsiteX32" fmla="*/ 0 w 9658576"/>
              <a:gd name="connsiteY32" fmla="*/ 1968570 h 1968570"/>
              <a:gd name="connsiteX33" fmla="*/ 0 w 9658576"/>
              <a:gd name="connsiteY33" fmla="*/ 1490864 h 1968570"/>
              <a:gd name="connsiteX34" fmla="*/ 0 w 9658576"/>
              <a:gd name="connsiteY34" fmla="*/ 1013157 h 1968570"/>
              <a:gd name="connsiteX35" fmla="*/ 0 w 9658576"/>
              <a:gd name="connsiteY35" fmla="*/ 393714 h 196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658576" h="1968570" fill="none" extrusionOk="0">
                <a:moveTo>
                  <a:pt x="0" y="393714"/>
                </a:moveTo>
                <a:cubicBezTo>
                  <a:pt x="196047" y="365909"/>
                  <a:pt x="337158" y="379587"/>
                  <a:pt x="496727" y="373466"/>
                </a:cubicBezTo>
                <a:cubicBezTo>
                  <a:pt x="656296" y="367345"/>
                  <a:pt x="960720" y="387117"/>
                  <a:pt x="1186625" y="345343"/>
                </a:cubicBezTo>
                <a:cubicBezTo>
                  <a:pt x="1412530" y="303569"/>
                  <a:pt x="1592952" y="317352"/>
                  <a:pt x="1779938" y="321158"/>
                </a:cubicBezTo>
                <a:cubicBezTo>
                  <a:pt x="1966924" y="324965"/>
                  <a:pt x="2131911" y="293473"/>
                  <a:pt x="2469836" y="293036"/>
                </a:cubicBezTo>
                <a:cubicBezTo>
                  <a:pt x="2807761" y="292599"/>
                  <a:pt x="2866368" y="295817"/>
                  <a:pt x="3159734" y="264913"/>
                </a:cubicBezTo>
                <a:cubicBezTo>
                  <a:pt x="3453100" y="234009"/>
                  <a:pt x="3696233" y="228856"/>
                  <a:pt x="4042804" y="228917"/>
                </a:cubicBezTo>
                <a:cubicBezTo>
                  <a:pt x="4389375" y="228977"/>
                  <a:pt x="4479364" y="198494"/>
                  <a:pt x="4732702" y="200794"/>
                </a:cubicBezTo>
                <a:cubicBezTo>
                  <a:pt x="4986040" y="203094"/>
                  <a:pt x="5110249" y="193191"/>
                  <a:pt x="5326015" y="176609"/>
                </a:cubicBezTo>
                <a:cubicBezTo>
                  <a:pt x="5541781" y="160027"/>
                  <a:pt x="5778428" y="129772"/>
                  <a:pt x="6015913" y="148486"/>
                </a:cubicBezTo>
                <a:cubicBezTo>
                  <a:pt x="6253398" y="167200"/>
                  <a:pt x="6608483" y="136192"/>
                  <a:pt x="6802397" y="116427"/>
                </a:cubicBezTo>
                <a:cubicBezTo>
                  <a:pt x="6996311" y="96662"/>
                  <a:pt x="7120213" y="90563"/>
                  <a:pt x="7299124" y="96179"/>
                </a:cubicBezTo>
                <a:cubicBezTo>
                  <a:pt x="7478035" y="101795"/>
                  <a:pt x="7750495" y="51984"/>
                  <a:pt x="7892436" y="71993"/>
                </a:cubicBezTo>
                <a:cubicBezTo>
                  <a:pt x="8034377" y="92002"/>
                  <a:pt x="8385828" y="46472"/>
                  <a:pt x="8678920" y="39934"/>
                </a:cubicBezTo>
                <a:cubicBezTo>
                  <a:pt x="8972012" y="33395"/>
                  <a:pt x="9308887" y="44276"/>
                  <a:pt x="9658576" y="0"/>
                </a:cubicBezTo>
                <a:cubicBezTo>
                  <a:pt x="9650308" y="155734"/>
                  <a:pt x="9689257" y="469626"/>
                  <a:pt x="9658576" y="675876"/>
                </a:cubicBezTo>
                <a:cubicBezTo>
                  <a:pt x="9627895" y="882126"/>
                  <a:pt x="9643352" y="1084157"/>
                  <a:pt x="9658576" y="1332066"/>
                </a:cubicBezTo>
                <a:cubicBezTo>
                  <a:pt x="9673801" y="1579975"/>
                  <a:pt x="9627061" y="1726887"/>
                  <a:pt x="9658576" y="1968570"/>
                </a:cubicBezTo>
                <a:cubicBezTo>
                  <a:pt x="9431815" y="1997923"/>
                  <a:pt x="9170074" y="1998998"/>
                  <a:pt x="8872092" y="1968570"/>
                </a:cubicBezTo>
                <a:cubicBezTo>
                  <a:pt x="8574110" y="1938142"/>
                  <a:pt x="8487452" y="1998665"/>
                  <a:pt x="8182194" y="1968570"/>
                </a:cubicBezTo>
                <a:cubicBezTo>
                  <a:pt x="7876936" y="1938475"/>
                  <a:pt x="7938021" y="1985376"/>
                  <a:pt x="7782053" y="1968570"/>
                </a:cubicBezTo>
                <a:cubicBezTo>
                  <a:pt x="7626085" y="1951764"/>
                  <a:pt x="7328721" y="1961098"/>
                  <a:pt x="6898983" y="1968570"/>
                </a:cubicBezTo>
                <a:cubicBezTo>
                  <a:pt x="6469245" y="1976043"/>
                  <a:pt x="6420077" y="2011569"/>
                  <a:pt x="6015913" y="1968570"/>
                </a:cubicBezTo>
                <a:cubicBezTo>
                  <a:pt x="5611749" y="1925572"/>
                  <a:pt x="5664458" y="1954837"/>
                  <a:pt x="5519186" y="1968570"/>
                </a:cubicBezTo>
                <a:cubicBezTo>
                  <a:pt x="5373914" y="1982303"/>
                  <a:pt x="4998524" y="1988273"/>
                  <a:pt x="4829288" y="1968570"/>
                </a:cubicBezTo>
                <a:cubicBezTo>
                  <a:pt x="4660052" y="1948867"/>
                  <a:pt x="4619560" y="1959202"/>
                  <a:pt x="4429147" y="1968570"/>
                </a:cubicBezTo>
                <a:cubicBezTo>
                  <a:pt x="4238734" y="1977938"/>
                  <a:pt x="4142192" y="1944241"/>
                  <a:pt x="3932420" y="1968570"/>
                </a:cubicBezTo>
                <a:cubicBezTo>
                  <a:pt x="3722648" y="1992899"/>
                  <a:pt x="3649633" y="1980495"/>
                  <a:pt x="3435693" y="1968570"/>
                </a:cubicBezTo>
                <a:cubicBezTo>
                  <a:pt x="3221753" y="1956645"/>
                  <a:pt x="3007259" y="1939259"/>
                  <a:pt x="2842381" y="1968570"/>
                </a:cubicBezTo>
                <a:cubicBezTo>
                  <a:pt x="2677503" y="1997881"/>
                  <a:pt x="2454373" y="1972679"/>
                  <a:pt x="2345654" y="1968570"/>
                </a:cubicBezTo>
                <a:cubicBezTo>
                  <a:pt x="2236935" y="1964461"/>
                  <a:pt x="1896866" y="2000148"/>
                  <a:pt x="1655756" y="1968570"/>
                </a:cubicBezTo>
                <a:cubicBezTo>
                  <a:pt x="1414646" y="1936992"/>
                  <a:pt x="1272081" y="1991841"/>
                  <a:pt x="1062443" y="1968570"/>
                </a:cubicBezTo>
                <a:cubicBezTo>
                  <a:pt x="852805" y="1945299"/>
                  <a:pt x="513399" y="2002811"/>
                  <a:pt x="0" y="1968570"/>
                </a:cubicBezTo>
                <a:cubicBezTo>
                  <a:pt x="-2107" y="1745988"/>
                  <a:pt x="-19674" y="1692957"/>
                  <a:pt x="0" y="1490864"/>
                </a:cubicBezTo>
                <a:cubicBezTo>
                  <a:pt x="19674" y="1288771"/>
                  <a:pt x="-11641" y="1228709"/>
                  <a:pt x="0" y="1013157"/>
                </a:cubicBezTo>
                <a:cubicBezTo>
                  <a:pt x="11641" y="797605"/>
                  <a:pt x="-4970" y="643874"/>
                  <a:pt x="0" y="393714"/>
                </a:cubicBezTo>
                <a:close/>
              </a:path>
              <a:path w="9658576" h="1968570" stroke="0" extrusionOk="0">
                <a:moveTo>
                  <a:pt x="0" y="393714"/>
                </a:moveTo>
                <a:cubicBezTo>
                  <a:pt x="180343" y="417013"/>
                  <a:pt x="396777" y="414545"/>
                  <a:pt x="786484" y="361654"/>
                </a:cubicBezTo>
                <a:cubicBezTo>
                  <a:pt x="1176191" y="308763"/>
                  <a:pt x="1096943" y="338043"/>
                  <a:pt x="1283211" y="341406"/>
                </a:cubicBezTo>
                <a:cubicBezTo>
                  <a:pt x="1469479" y="344769"/>
                  <a:pt x="1905189" y="316959"/>
                  <a:pt x="2069695" y="309347"/>
                </a:cubicBezTo>
                <a:cubicBezTo>
                  <a:pt x="2234201" y="301735"/>
                  <a:pt x="2371041" y="295057"/>
                  <a:pt x="2469836" y="293036"/>
                </a:cubicBezTo>
                <a:cubicBezTo>
                  <a:pt x="2568631" y="291015"/>
                  <a:pt x="2934439" y="279317"/>
                  <a:pt x="3256320" y="260976"/>
                </a:cubicBezTo>
                <a:cubicBezTo>
                  <a:pt x="3578201" y="242635"/>
                  <a:pt x="3726525" y="246431"/>
                  <a:pt x="4042804" y="228917"/>
                </a:cubicBezTo>
                <a:cubicBezTo>
                  <a:pt x="4359083" y="211402"/>
                  <a:pt x="4385001" y="223759"/>
                  <a:pt x="4539531" y="208668"/>
                </a:cubicBezTo>
                <a:cubicBezTo>
                  <a:pt x="4694061" y="193577"/>
                  <a:pt x="4792255" y="210116"/>
                  <a:pt x="4939672" y="192357"/>
                </a:cubicBezTo>
                <a:cubicBezTo>
                  <a:pt x="5087089" y="174598"/>
                  <a:pt x="5232002" y="188881"/>
                  <a:pt x="5436398" y="172109"/>
                </a:cubicBezTo>
                <a:cubicBezTo>
                  <a:pt x="5640794" y="155338"/>
                  <a:pt x="5827561" y="146860"/>
                  <a:pt x="6029711" y="147924"/>
                </a:cubicBezTo>
                <a:cubicBezTo>
                  <a:pt x="6231861" y="148988"/>
                  <a:pt x="6382818" y="166825"/>
                  <a:pt x="6719609" y="119802"/>
                </a:cubicBezTo>
                <a:cubicBezTo>
                  <a:pt x="7056400" y="72778"/>
                  <a:pt x="7119159" y="90153"/>
                  <a:pt x="7312922" y="95616"/>
                </a:cubicBezTo>
                <a:cubicBezTo>
                  <a:pt x="7506685" y="101080"/>
                  <a:pt x="7955942" y="79449"/>
                  <a:pt x="8195992" y="59620"/>
                </a:cubicBezTo>
                <a:cubicBezTo>
                  <a:pt x="8436042" y="39791"/>
                  <a:pt x="8417681" y="49302"/>
                  <a:pt x="8596133" y="43309"/>
                </a:cubicBezTo>
                <a:cubicBezTo>
                  <a:pt x="8774585" y="37316"/>
                  <a:pt x="9374825" y="16082"/>
                  <a:pt x="9658576" y="0"/>
                </a:cubicBezTo>
                <a:cubicBezTo>
                  <a:pt x="9681900" y="140133"/>
                  <a:pt x="9676843" y="449607"/>
                  <a:pt x="9658576" y="597133"/>
                </a:cubicBezTo>
                <a:cubicBezTo>
                  <a:pt x="9640309" y="744659"/>
                  <a:pt x="9687728" y="1092040"/>
                  <a:pt x="9658576" y="1253323"/>
                </a:cubicBezTo>
                <a:cubicBezTo>
                  <a:pt x="9629425" y="1414606"/>
                  <a:pt x="9672039" y="1798900"/>
                  <a:pt x="9658576" y="1968570"/>
                </a:cubicBezTo>
                <a:cubicBezTo>
                  <a:pt x="9448392" y="1965955"/>
                  <a:pt x="9265019" y="1989516"/>
                  <a:pt x="8968678" y="1968570"/>
                </a:cubicBezTo>
                <a:cubicBezTo>
                  <a:pt x="8672337" y="1947624"/>
                  <a:pt x="8669740" y="1957639"/>
                  <a:pt x="8375365" y="1968570"/>
                </a:cubicBezTo>
                <a:cubicBezTo>
                  <a:pt x="8080990" y="1979501"/>
                  <a:pt x="8057105" y="1976804"/>
                  <a:pt x="7975224" y="1968570"/>
                </a:cubicBezTo>
                <a:cubicBezTo>
                  <a:pt x="7893343" y="1960336"/>
                  <a:pt x="7390396" y="1931242"/>
                  <a:pt x="7188740" y="1968570"/>
                </a:cubicBezTo>
                <a:cubicBezTo>
                  <a:pt x="6987084" y="2005898"/>
                  <a:pt x="6558026" y="1967802"/>
                  <a:pt x="6305670" y="1968570"/>
                </a:cubicBezTo>
                <a:cubicBezTo>
                  <a:pt x="6053314" y="1969339"/>
                  <a:pt x="6018835" y="1958389"/>
                  <a:pt x="5905529" y="1968570"/>
                </a:cubicBezTo>
                <a:cubicBezTo>
                  <a:pt x="5792223" y="1978751"/>
                  <a:pt x="5436670" y="1985220"/>
                  <a:pt x="5215631" y="1968570"/>
                </a:cubicBezTo>
                <a:cubicBezTo>
                  <a:pt x="4994592" y="1951920"/>
                  <a:pt x="4961400" y="1973236"/>
                  <a:pt x="4815490" y="1968570"/>
                </a:cubicBezTo>
                <a:cubicBezTo>
                  <a:pt x="4669580" y="1963904"/>
                  <a:pt x="4539879" y="1980140"/>
                  <a:pt x="4415349" y="1968570"/>
                </a:cubicBezTo>
                <a:cubicBezTo>
                  <a:pt x="4290819" y="1957000"/>
                  <a:pt x="4019525" y="1972509"/>
                  <a:pt x="3822037" y="1968570"/>
                </a:cubicBezTo>
                <a:cubicBezTo>
                  <a:pt x="3624549" y="1964631"/>
                  <a:pt x="3282108" y="2009361"/>
                  <a:pt x="2938967" y="1968570"/>
                </a:cubicBezTo>
                <a:cubicBezTo>
                  <a:pt x="2595826" y="1927780"/>
                  <a:pt x="2622074" y="1967366"/>
                  <a:pt x="2345654" y="1968570"/>
                </a:cubicBezTo>
                <a:cubicBezTo>
                  <a:pt x="2069234" y="1969774"/>
                  <a:pt x="1964316" y="1962271"/>
                  <a:pt x="1848927" y="1968570"/>
                </a:cubicBezTo>
                <a:cubicBezTo>
                  <a:pt x="1733538" y="1974869"/>
                  <a:pt x="1511472" y="1967636"/>
                  <a:pt x="1352201" y="1968570"/>
                </a:cubicBezTo>
                <a:cubicBezTo>
                  <a:pt x="1192930" y="1969504"/>
                  <a:pt x="302881" y="1945851"/>
                  <a:pt x="0" y="1968570"/>
                </a:cubicBezTo>
                <a:cubicBezTo>
                  <a:pt x="11250" y="1712479"/>
                  <a:pt x="17196" y="1616586"/>
                  <a:pt x="0" y="1443618"/>
                </a:cubicBezTo>
                <a:cubicBezTo>
                  <a:pt x="-17196" y="1270650"/>
                  <a:pt x="-18603" y="1126192"/>
                  <a:pt x="0" y="918666"/>
                </a:cubicBezTo>
                <a:cubicBezTo>
                  <a:pt x="18603" y="711140"/>
                  <a:pt x="-2891" y="640719"/>
                  <a:pt x="0" y="393714"/>
                </a:cubicBezTo>
                <a:close/>
              </a:path>
            </a:pathLst>
          </a:custGeom>
          <a:solidFill>
            <a:srgbClr val="10746F">
              <a:alpha val="84000"/>
            </a:srgbClr>
          </a:solidFill>
          <a:ln>
            <a:solidFill>
              <a:srgbClr val="10746F"/>
            </a:solidFill>
            <a:extLst>
              <a:ext uri="{C807C97D-BFC1-408E-A445-0C87EB9F89A2}">
                <ask:lineSketchStyleProps xmlns:ask="http://schemas.microsoft.com/office/drawing/2018/sketchyshapes" sd="3891178499">
                  <a:prstGeom prst="flowChartManualInpu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Flowchart: Manual Input 39">
            <a:extLst>
              <a:ext uri="{FF2B5EF4-FFF2-40B4-BE49-F238E27FC236}">
                <a16:creationId xmlns:a16="http://schemas.microsoft.com/office/drawing/2014/main" id="{F8AD4009-B27A-4243-AF37-B85315D69281}"/>
              </a:ext>
            </a:extLst>
          </p:cNvPr>
          <p:cNvSpPr/>
          <p:nvPr/>
        </p:nvSpPr>
        <p:spPr>
          <a:xfrm>
            <a:off x="6263" y="12020550"/>
            <a:ext cx="9601200" cy="78105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kumimoji="1" lang="en-US" altLang="ja-JP" sz="3200" b="1" dirty="0">
                <a:solidFill>
                  <a:srgbClr val="B938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a nurse or doctor about it today!</a:t>
            </a:r>
            <a:endParaRPr kumimoji="1" lang="ja-JP" altLang="en-US" sz="3200" b="1" dirty="0">
              <a:solidFill>
                <a:srgbClr val="B938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B74D9C-AC41-4AB9-9E3D-2F77744145B7}"/>
              </a:ext>
            </a:extLst>
          </p:cNvPr>
          <p:cNvSpPr txBox="1"/>
          <p:nvPr/>
        </p:nvSpPr>
        <p:spPr>
          <a:xfrm>
            <a:off x="506016" y="10651392"/>
            <a:ext cx="8814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solidFill>
                  <a:srgbClr val="FDB315"/>
                </a:solidFill>
              </a:rPr>
              <a:t>Medical Male Circumcision reduces a man’s chance of getting HIV &amp; STIs</a:t>
            </a:r>
            <a:endParaRPr kumimoji="1" lang="ja-JP" altLang="en-US" sz="3200" b="1" dirty="0">
              <a:solidFill>
                <a:srgbClr val="FDB315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DF3654-AEAC-428A-B05A-A45E98CAE053}"/>
              </a:ext>
            </a:extLst>
          </p:cNvPr>
          <p:cNvGrpSpPr/>
          <p:nvPr/>
        </p:nvGrpSpPr>
        <p:grpSpPr>
          <a:xfrm>
            <a:off x="8938" y="-61163"/>
            <a:ext cx="9658576" cy="1025552"/>
            <a:chOff x="93945" y="-555940"/>
            <a:chExt cx="9601200" cy="1025552"/>
          </a:xfrm>
        </p:grpSpPr>
        <p:sp>
          <p:nvSpPr>
            <p:cNvPr id="6" name="Flowchart: Manual Input 5">
              <a:extLst>
                <a:ext uri="{FF2B5EF4-FFF2-40B4-BE49-F238E27FC236}">
                  <a16:creationId xmlns:a16="http://schemas.microsoft.com/office/drawing/2014/main" id="{6ABCFAD3-5A0D-43BB-A4FE-034D2051B6B3}"/>
                </a:ext>
              </a:extLst>
            </p:cNvPr>
            <p:cNvSpPr/>
            <p:nvPr/>
          </p:nvSpPr>
          <p:spPr>
            <a:xfrm rot="10800000">
              <a:off x="93945" y="-495061"/>
              <a:ext cx="9601200" cy="964673"/>
            </a:xfrm>
            <a:prstGeom prst="flowChartManualInp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Flowchart: Manual Input 13">
              <a:extLst>
                <a:ext uri="{FF2B5EF4-FFF2-40B4-BE49-F238E27FC236}">
                  <a16:creationId xmlns:a16="http://schemas.microsoft.com/office/drawing/2014/main" id="{0BABA479-C647-48C6-BCC9-2049C628B90B}"/>
                </a:ext>
              </a:extLst>
            </p:cNvPr>
            <p:cNvSpPr/>
            <p:nvPr/>
          </p:nvSpPr>
          <p:spPr>
            <a:xfrm>
              <a:off x="3627706" y="-555940"/>
              <a:ext cx="6018311" cy="781050"/>
            </a:xfrm>
            <a:prstGeom prst="flowChartManualInpu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kumimoji="1" lang="en-US" altLang="ja-JP" sz="2400" b="1" dirty="0">
                  <a:solidFill>
                    <a:srgbClr val="B938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Let’s prevent HIV before it’s too late!</a:t>
              </a:r>
              <a:endParaRPr kumimoji="1" lang="ja-JP" altLang="en-US" sz="2400" b="1" dirty="0">
                <a:solidFill>
                  <a:srgbClr val="B9382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Google Shape;1603;p37">
            <a:extLst>
              <a:ext uri="{FF2B5EF4-FFF2-40B4-BE49-F238E27FC236}">
                <a16:creationId xmlns:a16="http://schemas.microsoft.com/office/drawing/2014/main" id="{3B6814A3-2E01-4D1F-BC19-53B1B8FE5E4D}"/>
              </a:ext>
            </a:extLst>
          </p:cNvPr>
          <p:cNvSpPr/>
          <p:nvPr/>
        </p:nvSpPr>
        <p:spPr>
          <a:xfrm>
            <a:off x="277069" y="4223990"/>
            <a:ext cx="511955" cy="456184"/>
          </a:xfrm>
          <a:custGeom>
            <a:avLst/>
            <a:gdLst/>
            <a:ahLst/>
            <a:cxnLst/>
            <a:rect l="l" t="t" r="r" b="b"/>
            <a:pathLst>
              <a:path w="306028" h="272690" extrusionOk="0">
                <a:moveTo>
                  <a:pt x="155336" y="130175"/>
                </a:moveTo>
                <a:lnTo>
                  <a:pt x="163100" y="130175"/>
                </a:lnTo>
                <a:cubicBezTo>
                  <a:pt x="165687" y="130175"/>
                  <a:pt x="167905" y="131969"/>
                  <a:pt x="167905" y="134479"/>
                </a:cubicBezTo>
                <a:cubicBezTo>
                  <a:pt x="167905" y="136990"/>
                  <a:pt x="165687" y="139142"/>
                  <a:pt x="163100" y="139142"/>
                </a:cubicBezTo>
                <a:lnTo>
                  <a:pt x="155336" y="139142"/>
                </a:lnTo>
                <a:cubicBezTo>
                  <a:pt x="152748" y="139142"/>
                  <a:pt x="150530" y="141294"/>
                  <a:pt x="150530" y="143805"/>
                </a:cubicBezTo>
                <a:lnTo>
                  <a:pt x="150530" y="201912"/>
                </a:lnTo>
                <a:cubicBezTo>
                  <a:pt x="150530" y="204422"/>
                  <a:pt x="152748" y="206574"/>
                  <a:pt x="155336" y="206574"/>
                </a:cubicBezTo>
                <a:lnTo>
                  <a:pt x="163100" y="206574"/>
                </a:lnTo>
                <a:cubicBezTo>
                  <a:pt x="165687" y="206574"/>
                  <a:pt x="167905" y="208368"/>
                  <a:pt x="167905" y="211237"/>
                </a:cubicBezTo>
                <a:cubicBezTo>
                  <a:pt x="167905" y="213748"/>
                  <a:pt x="165687" y="215541"/>
                  <a:pt x="163100" y="215541"/>
                </a:cubicBezTo>
                <a:lnTo>
                  <a:pt x="155336" y="215541"/>
                </a:lnTo>
                <a:cubicBezTo>
                  <a:pt x="147573" y="215541"/>
                  <a:pt x="141288" y="209444"/>
                  <a:pt x="141288" y="201912"/>
                </a:cubicBezTo>
                <a:lnTo>
                  <a:pt x="141288" y="143805"/>
                </a:lnTo>
                <a:cubicBezTo>
                  <a:pt x="141288" y="136273"/>
                  <a:pt x="147573" y="130175"/>
                  <a:pt x="155336" y="130175"/>
                </a:cubicBezTo>
                <a:close/>
                <a:moveTo>
                  <a:pt x="224172" y="58891"/>
                </a:moveTo>
                <a:cubicBezTo>
                  <a:pt x="220927" y="58891"/>
                  <a:pt x="218403" y="58891"/>
                  <a:pt x="216600" y="59250"/>
                </a:cubicBezTo>
                <a:cubicBezTo>
                  <a:pt x="218042" y="66419"/>
                  <a:pt x="220206" y="80399"/>
                  <a:pt x="218764" y="87569"/>
                </a:cubicBezTo>
                <a:cubicBezTo>
                  <a:pt x="215518" y="100832"/>
                  <a:pt x="205421" y="112303"/>
                  <a:pt x="196767" y="121982"/>
                </a:cubicBezTo>
                <a:cubicBezTo>
                  <a:pt x="191358" y="128076"/>
                  <a:pt x="185228" y="134887"/>
                  <a:pt x="185228" y="138113"/>
                </a:cubicBezTo>
                <a:lnTo>
                  <a:pt x="185228" y="200486"/>
                </a:lnTo>
                <a:cubicBezTo>
                  <a:pt x="185228" y="203712"/>
                  <a:pt x="188113" y="206580"/>
                  <a:pt x="191358" y="206580"/>
                </a:cubicBezTo>
                <a:lnTo>
                  <a:pt x="274295" y="206580"/>
                </a:lnTo>
                <a:cubicBezTo>
                  <a:pt x="274656" y="206580"/>
                  <a:pt x="274656" y="206222"/>
                  <a:pt x="275016" y="206222"/>
                </a:cubicBezTo>
                <a:cubicBezTo>
                  <a:pt x="280425" y="205863"/>
                  <a:pt x="284392" y="201561"/>
                  <a:pt x="284392" y="195826"/>
                </a:cubicBezTo>
                <a:cubicBezTo>
                  <a:pt x="284392" y="194034"/>
                  <a:pt x="284031" y="192600"/>
                  <a:pt x="283310" y="190807"/>
                </a:cubicBezTo>
                <a:cubicBezTo>
                  <a:pt x="282589" y="189374"/>
                  <a:pt x="282589" y="187940"/>
                  <a:pt x="282950" y="186506"/>
                </a:cubicBezTo>
                <a:cubicBezTo>
                  <a:pt x="283671" y="185430"/>
                  <a:pt x="284753" y="184355"/>
                  <a:pt x="286195" y="183997"/>
                </a:cubicBezTo>
                <a:cubicBezTo>
                  <a:pt x="291243" y="182921"/>
                  <a:pt x="294849" y="178978"/>
                  <a:pt x="294849" y="173601"/>
                </a:cubicBezTo>
                <a:cubicBezTo>
                  <a:pt x="294849" y="171092"/>
                  <a:pt x="293767" y="168583"/>
                  <a:pt x="291604" y="166432"/>
                </a:cubicBezTo>
                <a:cubicBezTo>
                  <a:pt x="290883" y="165356"/>
                  <a:pt x="290522" y="164281"/>
                  <a:pt x="290883" y="162847"/>
                </a:cubicBezTo>
                <a:cubicBezTo>
                  <a:pt x="290883" y="161772"/>
                  <a:pt x="291243" y="160338"/>
                  <a:pt x="292325" y="159621"/>
                </a:cubicBezTo>
                <a:cubicBezTo>
                  <a:pt x="295210" y="157829"/>
                  <a:pt x="296652" y="154602"/>
                  <a:pt x="296652" y="151376"/>
                </a:cubicBezTo>
                <a:cubicBezTo>
                  <a:pt x="296652" y="147075"/>
                  <a:pt x="294849" y="144924"/>
                  <a:pt x="293046" y="144207"/>
                </a:cubicBezTo>
                <a:cubicBezTo>
                  <a:pt x="291243" y="143131"/>
                  <a:pt x="290161" y="141339"/>
                  <a:pt x="289801" y="139188"/>
                </a:cubicBezTo>
                <a:cubicBezTo>
                  <a:pt x="289801" y="137396"/>
                  <a:pt x="290522" y="135245"/>
                  <a:pt x="291964" y="133811"/>
                </a:cubicBezTo>
                <a:cubicBezTo>
                  <a:pt x="293046" y="133453"/>
                  <a:pt x="295570" y="130944"/>
                  <a:pt x="295570" y="125566"/>
                </a:cubicBezTo>
                <a:cubicBezTo>
                  <a:pt x="295570" y="120189"/>
                  <a:pt x="291604" y="116246"/>
                  <a:pt x="287998" y="116246"/>
                </a:cubicBezTo>
                <a:lnTo>
                  <a:pt x="241120" y="116246"/>
                </a:lnTo>
                <a:cubicBezTo>
                  <a:pt x="239678" y="116246"/>
                  <a:pt x="238236" y="115529"/>
                  <a:pt x="237154" y="114454"/>
                </a:cubicBezTo>
                <a:cubicBezTo>
                  <a:pt x="236433" y="113378"/>
                  <a:pt x="236433" y="111945"/>
                  <a:pt x="236793" y="110511"/>
                </a:cubicBezTo>
                <a:cubicBezTo>
                  <a:pt x="237514" y="106568"/>
                  <a:pt x="240399" y="96172"/>
                  <a:pt x="238957" y="83626"/>
                </a:cubicBezTo>
                <a:cubicBezTo>
                  <a:pt x="237514" y="69645"/>
                  <a:pt x="231745" y="58891"/>
                  <a:pt x="224172" y="58891"/>
                </a:cubicBezTo>
                <a:close/>
                <a:moveTo>
                  <a:pt x="224533" y="49571"/>
                </a:moveTo>
                <a:cubicBezTo>
                  <a:pt x="236793" y="50288"/>
                  <a:pt x="246529" y="63552"/>
                  <a:pt x="248332" y="82909"/>
                </a:cubicBezTo>
                <a:cubicBezTo>
                  <a:pt x="249054" y="92587"/>
                  <a:pt x="247972" y="101191"/>
                  <a:pt x="247251" y="107284"/>
                </a:cubicBezTo>
                <a:lnTo>
                  <a:pt x="287998" y="107284"/>
                </a:lnTo>
                <a:cubicBezTo>
                  <a:pt x="297013" y="107284"/>
                  <a:pt x="304946" y="115529"/>
                  <a:pt x="304946" y="125566"/>
                </a:cubicBezTo>
                <a:cubicBezTo>
                  <a:pt x="304946" y="131660"/>
                  <a:pt x="302782" y="135962"/>
                  <a:pt x="300979" y="138471"/>
                </a:cubicBezTo>
                <a:cubicBezTo>
                  <a:pt x="303864" y="141339"/>
                  <a:pt x="306028" y="145999"/>
                  <a:pt x="306028" y="151376"/>
                </a:cubicBezTo>
                <a:cubicBezTo>
                  <a:pt x="306028" y="155678"/>
                  <a:pt x="304225" y="160338"/>
                  <a:pt x="301340" y="163922"/>
                </a:cubicBezTo>
                <a:cubicBezTo>
                  <a:pt x="302782" y="166790"/>
                  <a:pt x="303864" y="170375"/>
                  <a:pt x="303864" y="173601"/>
                </a:cubicBezTo>
                <a:cubicBezTo>
                  <a:pt x="303864" y="181129"/>
                  <a:pt x="299537" y="187940"/>
                  <a:pt x="293046" y="191166"/>
                </a:cubicBezTo>
                <a:cubicBezTo>
                  <a:pt x="293767" y="192958"/>
                  <a:pt x="293767" y="194392"/>
                  <a:pt x="293767" y="195826"/>
                </a:cubicBezTo>
                <a:cubicBezTo>
                  <a:pt x="293767" y="206222"/>
                  <a:pt x="286195" y="214466"/>
                  <a:pt x="275738" y="215542"/>
                </a:cubicBezTo>
                <a:cubicBezTo>
                  <a:pt x="275377" y="215542"/>
                  <a:pt x="275016" y="215542"/>
                  <a:pt x="274295" y="215542"/>
                </a:cubicBezTo>
                <a:lnTo>
                  <a:pt x="191358" y="215542"/>
                </a:lnTo>
                <a:cubicBezTo>
                  <a:pt x="182704" y="215542"/>
                  <a:pt x="176213" y="209089"/>
                  <a:pt x="176213" y="200486"/>
                </a:cubicBezTo>
                <a:lnTo>
                  <a:pt x="176213" y="138113"/>
                </a:lnTo>
                <a:cubicBezTo>
                  <a:pt x="176213" y="131302"/>
                  <a:pt x="181983" y="124491"/>
                  <a:pt x="189916" y="115888"/>
                </a:cubicBezTo>
                <a:cubicBezTo>
                  <a:pt x="197849" y="106926"/>
                  <a:pt x="207224" y="96530"/>
                  <a:pt x="209749" y="85418"/>
                </a:cubicBezTo>
                <a:cubicBezTo>
                  <a:pt x="211191" y="79683"/>
                  <a:pt x="208306" y="64985"/>
                  <a:pt x="206503" y="56741"/>
                </a:cubicBezTo>
                <a:cubicBezTo>
                  <a:pt x="206143" y="54948"/>
                  <a:pt x="207224" y="53156"/>
                  <a:pt x="208667" y="52081"/>
                </a:cubicBezTo>
                <a:cubicBezTo>
                  <a:pt x="209749" y="51722"/>
                  <a:pt x="213715" y="49213"/>
                  <a:pt x="224533" y="49571"/>
                </a:cubicBezTo>
                <a:close/>
                <a:moveTo>
                  <a:pt x="84446" y="0"/>
                </a:moveTo>
                <a:cubicBezTo>
                  <a:pt x="111512" y="0"/>
                  <a:pt x="137135" y="13311"/>
                  <a:pt x="153014" y="35255"/>
                </a:cubicBezTo>
                <a:cubicBezTo>
                  <a:pt x="168892" y="13311"/>
                  <a:pt x="194515" y="0"/>
                  <a:pt x="221581" y="0"/>
                </a:cubicBezTo>
                <a:cubicBezTo>
                  <a:pt x="268135" y="0"/>
                  <a:pt x="306027" y="37774"/>
                  <a:pt x="306027" y="84181"/>
                </a:cubicBezTo>
                <a:cubicBezTo>
                  <a:pt x="306027" y="86340"/>
                  <a:pt x="306027" y="88498"/>
                  <a:pt x="305666" y="90657"/>
                </a:cubicBezTo>
                <a:cubicBezTo>
                  <a:pt x="305666" y="93175"/>
                  <a:pt x="303501" y="95334"/>
                  <a:pt x="300975" y="94974"/>
                </a:cubicBezTo>
                <a:cubicBezTo>
                  <a:pt x="298449" y="94614"/>
                  <a:pt x="296284" y="92815"/>
                  <a:pt x="296644" y="90297"/>
                </a:cubicBezTo>
                <a:cubicBezTo>
                  <a:pt x="296644" y="88139"/>
                  <a:pt x="296644" y="85980"/>
                  <a:pt x="296644" y="84181"/>
                </a:cubicBezTo>
                <a:cubicBezTo>
                  <a:pt x="296644" y="42810"/>
                  <a:pt x="263083" y="9353"/>
                  <a:pt x="221581" y="9353"/>
                </a:cubicBezTo>
                <a:cubicBezTo>
                  <a:pt x="195237" y="9353"/>
                  <a:pt x="170336" y="23384"/>
                  <a:pt x="156983" y="46048"/>
                </a:cubicBezTo>
                <a:cubicBezTo>
                  <a:pt x="156262" y="47847"/>
                  <a:pt x="154457" y="48566"/>
                  <a:pt x="153014" y="48566"/>
                </a:cubicBezTo>
                <a:cubicBezTo>
                  <a:pt x="151570" y="48566"/>
                  <a:pt x="149766" y="47847"/>
                  <a:pt x="149044" y="46048"/>
                </a:cubicBezTo>
                <a:cubicBezTo>
                  <a:pt x="135330" y="23384"/>
                  <a:pt x="110790" y="9353"/>
                  <a:pt x="84446" y="9353"/>
                </a:cubicBezTo>
                <a:cubicBezTo>
                  <a:pt x="42945" y="9353"/>
                  <a:pt x="9383" y="42810"/>
                  <a:pt x="9383" y="84181"/>
                </a:cubicBezTo>
                <a:cubicBezTo>
                  <a:pt x="9383" y="167643"/>
                  <a:pt x="133887" y="250386"/>
                  <a:pt x="153014" y="262617"/>
                </a:cubicBezTo>
                <a:cubicBezTo>
                  <a:pt x="159510" y="258660"/>
                  <a:pt x="177554" y="246788"/>
                  <a:pt x="198485" y="229880"/>
                </a:cubicBezTo>
                <a:cubicBezTo>
                  <a:pt x="200650" y="228441"/>
                  <a:pt x="203537" y="228441"/>
                  <a:pt x="204981" y="230600"/>
                </a:cubicBezTo>
                <a:cubicBezTo>
                  <a:pt x="206424" y="232398"/>
                  <a:pt x="206424" y="235636"/>
                  <a:pt x="204259" y="237075"/>
                </a:cubicBezTo>
                <a:cubicBezTo>
                  <a:pt x="177554" y="258660"/>
                  <a:pt x="155540" y="271971"/>
                  <a:pt x="155540" y="271971"/>
                </a:cubicBezTo>
                <a:cubicBezTo>
                  <a:pt x="154818" y="272331"/>
                  <a:pt x="154096" y="272690"/>
                  <a:pt x="153014" y="272690"/>
                </a:cubicBezTo>
                <a:cubicBezTo>
                  <a:pt x="152292" y="272690"/>
                  <a:pt x="151570" y="272331"/>
                  <a:pt x="150488" y="271971"/>
                </a:cubicBezTo>
                <a:cubicBezTo>
                  <a:pt x="144353" y="268373"/>
                  <a:pt x="0" y="179515"/>
                  <a:pt x="0" y="84181"/>
                </a:cubicBezTo>
                <a:cubicBezTo>
                  <a:pt x="0" y="37774"/>
                  <a:pt x="37892" y="0"/>
                  <a:pt x="844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5548A-E6F6-9A6E-2E1F-0A21CBCCC5E1}"/>
              </a:ext>
            </a:extLst>
          </p:cNvPr>
          <p:cNvSpPr/>
          <p:nvPr/>
        </p:nvSpPr>
        <p:spPr>
          <a:xfrm>
            <a:off x="-6316" y="735304"/>
            <a:ext cx="9616480" cy="13537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8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Medical Male Circumcision</a:t>
            </a:r>
            <a:endParaRPr kumimoji="1" lang="ja-JP" altLang="en-US" sz="5800" b="1" dirty="0">
              <a:solidFill>
                <a:srgbClr val="FDB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4" name="Picture 33" descr="Text&#10;&#10;Description automatically generated">
            <a:extLst>
              <a:ext uri="{FF2B5EF4-FFF2-40B4-BE49-F238E27FC236}">
                <a16:creationId xmlns:a16="http://schemas.microsoft.com/office/drawing/2014/main" id="{64B75B3C-D349-4BC7-3B69-F95B8BF6CB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4" y="70706"/>
            <a:ext cx="1715976" cy="619360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37956C4-8061-39B9-ABFB-2F0AE1AB01FB}"/>
              </a:ext>
            </a:extLst>
          </p:cNvPr>
          <p:cNvSpPr/>
          <p:nvPr/>
        </p:nvSpPr>
        <p:spPr>
          <a:xfrm>
            <a:off x="1495885" y="2350287"/>
            <a:ext cx="8668117" cy="1673924"/>
          </a:xfrm>
          <a:custGeom>
            <a:avLst/>
            <a:gdLst>
              <a:gd name="connsiteX0" fmla="*/ 0 w 8668117"/>
              <a:gd name="connsiteY0" fmla="*/ 836962 h 1673924"/>
              <a:gd name="connsiteX1" fmla="*/ 836962 w 8668117"/>
              <a:gd name="connsiteY1" fmla="*/ 0 h 1673924"/>
              <a:gd name="connsiteX2" fmla="*/ 1326556 w 8668117"/>
              <a:gd name="connsiteY2" fmla="*/ 0 h 1673924"/>
              <a:gd name="connsiteX3" fmla="*/ 2165859 w 8668117"/>
              <a:gd name="connsiteY3" fmla="*/ 0 h 1673924"/>
              <a:gd name="connsiteX4" fmla="*/ 2655452 w 8668117"/>
              <a:gd name="connsiteY4" fmla="*/ 0 h 1673924"/>
              <a:gd name="connsiteX5" fmla="*/ 3145046 w 8668117"/>
              <a:gd name="connsiteY5" fmla="*/ 0 h 1673924"/>
              <a:gd name="connsiteX6" fmla="*/ 3704581 w 8668117"/>
              <a:gd name="connsiteY6" fmla="*/ 0 h 1673924"/>
              <a:gd name="connsiteX7" fmla="*/ 4404000 w 8668117"/>
              <a:gd name="connsiteY7" fmla="*/ 0 h 1673924"/>
              <a:gd name="connsiteX8" fmla="*/ 4963536 w 8668117"/>
              <a:gd name="connsiteY8" fmla="*/ 0 h 1673924"/>
              <a:gd name="connsiteX9" fmla="*/ 5802839 w 8668117"/>
              <a:gd name="connsiteY9" fmla="*/ 0 h 1673924"/>
              <a:gd name="connsiteX10" fmla="*/ 6292433 w 8668117"/>
              <a:gd name="connsiteY10" fmla="*/ 0 h 1673924"/>
              <a:gd name="connsiteX11" fmla="*/ 7061794 w 8668117"/>
              <a:gd name="connsiteY11" fmla="*/ 0 h 1673924"/>
              <a:gd name="connsiteX12" fmla="*/ 7831155 w 8668117"/>
              <a:gd name="connsiteY12" fmla="*/ 0 h 1673924"/>
              <a:gd name="connsiteX13" fmla="*/ 8668117 w 8668117"/>
              <a:gd name="connsiteY13" fmla="*/ 836962 h 1673924"/>
              <a:gd name="connsiteX14" fmla="*/ 8668117 w 8668117"/>
              <a:gd name="connsiteY14" fmla="*/ 836962 h 1673924"/>
              <a:gd name="connsiteX15" fmla="*/ 7831155 w 8668117"/>
              <a:gd name="connsiteY15" fmla="*/ 1673924 h 1673924"/>
              <a:gd name="connsiteX16" fmla="*/ 7061794 w 8668117"/>
              <a:gd name="connsiteY16" fmla="*/ 1673924 h 1673924"/>
              <a:gd name="connsiteX17" fmla="*/ 6292433 w 8668117"/>
              <a:gd name="connsiteY17" fmla="*/ 1673924 h 1673924"/>
              <a:gd name="connsiteX18" fmla="*/ 5732897 w 8668117"/>
              <a:gd name="connsiteY18" fmla="*/ 1673924 h 1673924"/>
              <a:gd name="connsiteX19" fmla="*/ 4893594 w 8668117"/>
              <a:gd name="connsiteY19" fmla="*/ 1673924 h 1673924"/>
              <a:gd name="connsiteX20" fmla="*/ 4334059 w 8668117"/>
              <a:gd name="connsiteY20" fmla="*/ 1673924 h 1673924"/>
              <a:gd name="connsiteX21" fmla="*/ 3704581 w 8668117"/>
              <a:gd name="connsiteY21" fmla="*/ 1673924 h 1673924"/>
              <a:gd name="connsiteX22" fmla="*/ 3214988 w 8668117"/>
              <a:gd name="connsiteY22" fmla="*/ 1673924 h 1673924"/>
              <a:gd name="connsiteX23" fmla="*/ 2655452 w 8668117"/>
              <a:gd name="connsiteY23" fmla="*/ 1673924 h 1673924"/>
              <a:gd name="connsiteX24" fmla="*/ 1816149 w 8668117"/>
              <a:gd name="connsiteY24" fmla="*/ 1673924 h 1673924"/>
              <a:gd name="connsiteX25" fmla="*/ 836962 w 8668117"/>
              <a:gd name="connsiteY25" fmla="*/ 1673924 h 1673924"/>
              <a:gd name="connsiteX26" fmla="*/ 0 w 8668117"/>
              <a:gd name="connsiteY26" fmla="*/ 836962 h 167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668117" h="1673924" fill="none" extrusionOk="0">
                <a:moveTo>
                  <a:pt x="0" y="836962"/>
                </a:moveTo>
                <a:cubicBezTo>
                  <a:pt x="-28317" y="352699"/>
                  <a:pt x="324302" y="-40159"/>
                  <a:pt x="836962" y="0"/>
                </a:cubicBezTo>
                <a:cubicBezTo>
                  <a:pt x="990081" y="10670"/>
                  <a:pt x="1215022" y="-24301"/>
                  <a:pt x="1326556" y="0"/>
                </a:cubicBezTo>
                <a:cubicBezTo>
                  <a:pt x="1438090" y="24301"/>
                  <a:pt x="1800090" y="4022"/>
                  <a:pt x="2165859" y="0"/>
                </a:cubicBezTo>
                <a:cubicBezTo>
                  <a:pt x="2531628" y="-4022"/>
                  <a:pt x="2529882" y="13161"/>
                  <a:pt x="2655452" y="0"/>
                </a:cubicBezTo>
                <a:cubicBezTo>
                  <a:pt x="2781022" y="-13161"/>
                  <a:pt x="2916525" y="-23022"/>
                  <a:pt x="3145046" y="0"/>
                </a:cubicBezTo>
                <a:cubicBezTo>
                  <a:pt x="3373567" y="23022"/>
                  <a:pt x="3457660" y="5462"/>
                  <a:pt x="3704581" y="0"/>
                </a:cubicBezTo>
                <a:cubicBezTo>
                  <a:pt x="3951503" y="-5462"/>
                  <a:pt x="4254585" y="-18946"/>
                  <a:pt x="4404000" y="0"/>
                </a:cubicBezTo>
                <a:cubicBezTo>
                  <a:pt x="4553415" y="18946"/>
                  <a:pt x="4759687" y="15834"/>
                  <a:pt x="4963536" y="0"/>
                </a:cubicBezTo>
                <a:cubicBezTo>
                  <a:pt x="5167385" y="-15834"/>
                  <a:pt x="5457762" y="21440"/>
                  <a:pt x="5802839" y="0"/>
                </a:cubicBezTo>
                <a:cubicBezTo>
                  <a:pt x="6147916" y="-21440"/>
                  <a:pt x="6178316" y="-15012"/>
                  <a:pt x="6292433" y="0"/>
                </a:cubicBezTo>
                <a:cubicBezTo>
                  <a:pt x="6406550" y="15012"/>
                  <a:pt x="6754402" y="-27327"/>
                  <a:pt x="7061794" y="0"/>
                </a:cubicBezTo>
                <a:cubicBezTo>
                  <a:pt x="7369186" y="27327"/>
                  <a:pt x="7569757" y="-35151"/>
                  <a:pt x="7831155" y="0"/>
                </a:cubicBezTo>
                <a:cubicBezTo>
                  <a:pt x="8210589" y="-38658"/>
                  <a:pt x="8710852" y="431362"/>
                  <a:pt x="8668117" y="836962"/>
                </a:cubicBezTo>
                <a:lnTo>
                  <a:pt x="8668117" y="836962"/>
                </a:lnTo>
                <a:cubicBezTo>
                  <a:pt x="8662635" y="1248459"/>
                  <a:pt x="8314404" y="1732749"/>
                  <a:pt x="7831155" y="1673924"/>
                </a:cubicBezTo>
                <a:cubicBezTo>
                  <a:pt x="7566346" y="1688470"/>
                  <a:pt x="7395117" y="1672997"/>
                  <a:pt x="7061794" y="1673924"/>
                </a:cubicBezTo>
                <a:cubicBezTo>
                  <a:pt x="6728471" y="1674851"/>
                  <a:pt x="6501155" y="1639255"/>
                  <a:pt x="6292433" y="1673924"/>
                </a:cubicBezTo>
                <a:cubicBezTo>
                  <a:pt x="6083711" y="1708593"/>
                  <a:pt x="5967137" y="1668440"/>
                  <a:pt x="5732897" y="1673924"/>
                </a:cubicBezTo>
                <a:cubicBezTo>
                  <a:pt x="5498657" y="1679408"/>
                  <a:pt x="5166777" y="1696068"/>
                  <a:pt x="4893594" y="1673924"/>
                </a:cubicBezTo>
                <a:cubicBezTo>
                  <a:pt x="4620411" y="1651780"/>
                  <a:pt x="4489380" y="1683072"/>
                  <a:pt x="4334059" y="1673924"/>
                </a:cubicBezTo>
                <a:cubicBezTo>
                  <a:pt x="4178738" y="1664776"/>
                  <a:pt x="3887054" y="1697897"/>
                  <a:pt x="3704581" y="1673924"/>
                </a:cubicBezTo>
                <a:cubicBezTo>
                  <a:pt x="3522108" y="1649951"/>
                  <a:pt x="3397496" y="1670516"/>
                  <a:pt x="3214988" y="1673924"/>
                </a:cubicBezTo>
                <a:cubicBezTo>
                  <a:pt x="3032480" y="1677332"/>
                  <a:pt x="2772148" y="1695150"/>
                  <a:pt x="2655452" y="1673924"/>
                </a:cubicBezTo>
                <a:cubicBezTo>
                  <a:pt x="2538756" y="1652698"/>
                  <a:pt x="2020304" y="1706016"/>
                  <a:pt x="1816149" y="1673924"/>
                </a:cubicBezTo>
                <a:cubicBezTo>
                  <a:pt x="1611994" y="1641832"/>
                  <a:pt x="1211864" y="1675041"/>
                  <a:pt x="836962" y="1673924"/>
                </a:cubicBezTo>
                <a:cubicBezTo>
                  <a:pt x="372035" y="1596084"/>
                  <a:pt x="42194" y="1315122"/>
                  <a:pt x="0" y="836962"/>
                </a:cubicBezTo>
                <a:close/>
              </a:path>
              <a:path w="8668117" h="1673924" stroke="0" extrusionOk="0">
                <a:moveTo>
                  <a:pt x="0" y="836962"/>
                </a:moveTo>
                <a:cubicBezTo>
                  <a:pt x="21046" y="445146"/>
                  <a:pt x="417191" y="-5383"/>
                  <a:pt x="836962" y="0"/>
                </a:cubicBezTo>
                <a:cubicBezTo>
                  <a:pt x="1168243" y="18008"/>
                  <a:pt x="1230794" y="-16860"/>
                  <a:pt x="1536381" y="0"/>
                </a:cubicBezTo>
                <a:cubicBezTo>
                  <a:pt x="1841968" y="16860"/>
                  <a:pt x="1805238" y="16797"/>
                  <a:pt x="2025975" y="0"/>
                </a:cubicBezTo>
                <a:cubicBezTo>
                  <a:pt x="2246712" y="-16797"/>
                  <a:pt x="2318834" y="15119"/>
                  <a:pt x="2585510" y="0"/>
                </a:cubicBezTo>
                <a:cubicBezTo>
                  <a:pt x="2852186" y="-15119"/>
                  <a:pt x="2961447" y="-20817"/>
                  <a:pt x="3075104" y="0"/>
                </a:cubicBezTo>
                <a:cubicBezTo>
                  <a:pt x="3188761" y="20817"/>
                  <a:pt x="3460538" y="-25523"/>
                  <a:pt x="3634639" y="0"/>
                </a:cubicBezTo>
                <a:cubicBezTo>
                  <a:pt x="3808740" y="25523"/>
                  <a:pt x="4082179" y="14471"/>
                  <a:pt x="4404000" y="0"/>
                </a:cubicBezTo>
                <a:cubicBezTo>
                  <a:pt x="4725821" y="-14471"/>
                  <a:pt x="4954750" y="-4336"/>
                  <a:pt x="5243304" y="0"/>
                </a:cubicBezTo>
                <a:cubicBezTo>
                  <a:pt x="5531858" y="4336"/>
                  <a:pt x="5707968" y="-33394"/>
                  <a:pt x="6082607" y="0"/>
                </a:cubicBezTo>
                <a:cubicBezTo>
                  <a:pt x="6457246" y="33394"/>
                  <a:pt x="6518099" y="-13379"/>
                  <a:pt x="6851968" y="0"/>
                </a:cubicBezTo>
                <a:cubicBezTo>
                  <a:pt x="7185837" y="13379"/>
                  <a:pt x="7547762" y="-34314"/>
                  <a:pt x="7831155" y="0"/>
                </a:cubicBezTo>
                <a:cubicBezTo>
                  <a:pt x="8397571" y="23635"/>
                  <a:pt x="8675992" y="348515"/>
                  <a:pt x="8668117" y="836962"/>
                </a:cubicBezTo>
                <a:lnTo>
                  <a:pt x="8668117" y="836962"/>
                </a:lnTo>
                <a:cubicBezTo>
                  <a:pt x="8571674" y="1334234"/>
                  <a:pt x="8263783" y="1643391"/>
                  <a:pt x="7831155" y="1673924"/>
                </a:cubicBezTo>
                <a:cubicBezTo>
                  <a:pt x="7667719" y="1654887"/>
                  <a:pt x="7476072" y="1687702"/>
                  <a:pt x="7131736" y="1673924"/>
                </a:cubicBezTo>
                <a:cubicBezTo>
                  <a:pt x="6787400" y="1660146"/>
                  <a:pt x="6624137" y="1659280"/>
                  <a:pt x="6432316" y="1673924"/>
                </a:cubicBezTo>
                <a:cubicBezTo>
                  <a:pt x="6240495" y="1688568"/>
                  <a:pt x="5896351" y="1706704"/>
                  <a:pt x="5662955" y="1673924"/>
                </a:cubicBezTo>
                <a:cubicBezTo>
                  <a:pt x="5429559" y="1641144"/>
                  <a:pt x="5175102" y="1651305"/>
                  <a:pt x="4963536" y="1673924"/>
                </a:cubicBezTo>
                <a:cubicBezTo>
                  <a:pt x="4751970" y="1696543"/>
                  <a:pt x="4640493" y="1656783"/>
                  <a:pt x="4334059" y="1673924"/>
                </a:cubicBezTo>
                <a:cubicBezTo>
                  <a:pt x="4027625" y="1691065"/>
                  <a:pt x="3934973" y="1693284"/>
                  <a:pt x="3564697" y="1673924"/>
                </a:cubicBezTo>
                <a:cubicBezTo>
                  <a:pt x="3194421" y="1654564"/>
                  <a:pt x="3275172" y="1682810"/>
                  <a:pt x="3005162" y="1673924"/>
                </a:cubicBezTo>
                <a:cubicBezTo>
                  <a:pt x="2735153" y="1665038"/>
                  <a:pt x="2541955" y="1692678"/>
                  <a:pt x="2235801" y="1673924"/>
                </a:cubicBezTo>
                <a:cubicBezTo>
                  <a:pt x="1929647" y="1655170"/>
                  <a:pt x="1670717" y="1697298"/>
                  <a:pt x="1466439" y="1673924"/>
                </a:cubicBezTo>
                <a:cubicBezTo>
                  <a:pt x="1262161" y="1650550"/>
                  <a:pt x="983364" y="1673348"/>
                  <a:pt x="836962" y="1673924"/>
                </a:cubicBezTo>
                <a:cubicBezTo>
                  <a:pt x="375237" y="1685919"/>
                  <a:pt x="43623" y="1291967"/>
                  <a:pt x="0" y="836962"/>
                </a:cubicBezTo>
                <a:close/>
              </a:path>
            </a:pathLst>
          </a:custGeom>
          <a:solidFill>
            <a:srgbClr val="FDB315"/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4201472431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dirty="0">
                <a:solidFill>
                  <a:schemeClr val="tx1"/>
                </a:solidFill>
                <a:cs typeface="Arial" panose="020B0604020202020204" pitchFamily="34" charset="0"/>
              </a:rPr>
              <a:t>Mom, are you worried about             </a:t>
            </a:r>
            <a:r>
              <a:rPr lang="en-US" altLang="ja-JP" sz="4400" b="1" dirty="0">
                <a:solidFill>
                  <a:schemeClr val="tx1"/>
                </a:solidFill>
                <a:cs typeface="Arial" panose="020B0604020202020204" pitchFamily="34" charset="0"/>
              </a:rPr>
              <a:t>your son’s sexual health?</a:t>
            </a:r>
            <a:endParaRPr lang="ja-JP" altLang="en-US" sz="5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776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CB0F8B17-5A4B-A7CA-9D08-46FDA65A3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" y="-368921"/>
            <a:ext cx="9601200" cy="12000558"/>
          </a:xfrm>
          <a:prstGeom prst="rect">
            <a:avLst/>
          </a:prstGeom>
        </p:spPr>
      </p:pic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4385B31D-B575-4661-87D1-428DF9C39742}"/>
              </a:ext>
            </a:extLst>
          </p:cNvPr>
          <p:cNvGrpSpPr/>
          <p:nvPr/>
        </p:nvGrpSpPr>
        <p:grpSpPr>
          <a:xfrm>
            <a:off x="534337" y="5029247"/>
            <a:ext cx="1688910" cy="688547"/>
            <a:chOff x="5688156" y="846035"/>
            <a:chExt cx="1688910" cy="68854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48CCF27-05CD-4308-9381-22C0F4196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156" y="949085"/>
              <a:ext cx="457895" cy="457895"/>
            </a:xfrm>
            <a:prstGeom prst="rect">
              <a:avLst/>
            </a:prstGeom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1DE04FF-6CAC-49A4-B6C3-3D3F43F46CB2}"/>
                </a:ext>
              </a:extLst>
            </p:cNvPr>
            <p:cNvSpPr/>
            <p:nvPr/>
          </p:nvSpPr>
          <p:spPr>
            <a:xfrm>
              <a:off x="6146051" y="846035"/>
              <a:ext cx="1231015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ZA" sz="2000" b="1" dirty="0">
                  <a:solidFill>
                    <a:schemeClr val="tx1"/>
                  </a:solidFill>
                </a:rPr>
                <a:t>Once-off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C47FAA-AA87-481D-BF08-83549852D194}"/>
              </a:ext>
            </a:extLst>
          </p:cNvPr>
          <p:cNvGrpSpPr/>
          <p:nvPr/>
        </p:nvGrpSpPr>
        <p:grpSpPr>
          <a:xfrm>
            <a:off x="534337" y="3721395"/>
            <a:ext cx="1240132" cy="688547"/>
            <a:chOff x="7259101" y="832068"/>
            <a:chExt cx="1240132" cy="68854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29FD3DB-00C7-44A2-AF18-045A58CE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101" y="897860"/>
              <a:ext cx="553291" cy="553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211587A-02B4-4A11-B073-CF343D899654}"/>
                </a:ext>
              </a:extLst>
            </p:cNvPr>
            <p:cNvSpPr/>
            <p:nvPr/>
          </p:nvSpPr>
          <p:spPr>
            <a:xfrm>
              <a:off x="7696009" y="832068"/>
              <a:ext cx="803224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ZA" sz="2000" b="1" dirty="0">
                  <a:solidFill>
                    <a:schemeClr val="tx1"/>
                  </a:solidFill>
                </a:rPr>
                <a:t>Free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8CEB18-B98E-429F-99CC-D0F7E773C0E1}"/>
              </a:ext>
            </a:extLst>
          </p:cNvPr>
          <p:cNvSpPr/>
          <p:nvPr/>
        </p:nvSpPr>
        <p:spPr>
          <a:xfrm>
            <a:off x="899566" y="2487452"/>
            <a:ext cx="803224" cy="688547"/>
          </a:xfrm>
          <a:prstGeom prst="rect">
            <a:avLst/>
          </a:prstGeom>
          <a:noFill/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ZA" sz="2000" b="1" dirty="0">
                <a:solidFill>
                  <a:schemeClr val="tx1"/>
                </a:solidFill>
              </a:rPr>
              <a:t>Safe</a:t>
            </a:r>
          </a:p>
        </p:txBody>
      </p:sp>
      <p:sp>
        <p:nvSpPr>
          <p:cNvPr id="43" name="Flowchart: Manual Input 42">
            <a:extLst>
              <a:ext uri="{FF2B5EF4-FFF2-40B4-BE49-F238E27FC236}">
                <a16:creationId xmlns:a16="http://schemas.microsoft.com/office/drawing/2014/main" id="{2127912A-288F-47C4-9C6F-1095B4733606}"/>
              </a:ext>
            </a:extLst>
          </p:cNvPr>
          <p:cNvSpPr/>
          <p:nvPr/>
        </p:nvSpPr>
        <p:spPr>
          <a:xfrm flipH="1">
            <a:off x="-6317" y="10476154"/>
            <a:ext cx="9624407" cy="1673924"/>
          </a:xfrm>
          <a:prstGeom prst="flowChartManualInput">
            <a:avLst/>
          </a:prstGeom>
          <a:solidFill>
            <a:srgbClr val="107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Flowchart: Manual Input 39">
            <a:extLst>
              <a:ext uri="{FF2B5EF4-FFF2-40B4-BE49-F238E27FC236}">
                <a16:creationId xmlns:a16="http://schemas.microsoft.com/office/drawing/2014/main" id="{F8AD4009-B27A-4243-AF37-B85315D69281}"/>
              </a:ext>
            </a:extLst>
          </p:cNvPr>
          <p:cNvSpPr/>
          <p:nvPr/>
        </p:nvSpPr>
        <p:spPr>
          <a:xfrm>
            <a:off x="6263" y="12020550"/>
            <a:ext cx="9601200" cy="78105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kumimoji="1" lang="en-US" altLang="ja-JP" sz="3200" b="1" dirty="0">
                <a:solidFill>
                  <a:srgbClr val="B938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the footsteps to the clinic</a:t>
            </a:r>
            <a:endParaRPr kumimoji="1" lang="ja-JP" altLang="en-US" sz="3200" b="1" dirty="0">
              <a:solidFill>
                <a:srgbClr val="B938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24FF33A-440F-4D37-89F1-A51E10979A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7294204" y="12080068"/>
            <a:ext cx="759762" cy="7597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B74D9C-AC41-4AB9-9E3D-2F77744145B7}"/>
              </a:ext>
            </a:extLst>
          </p:cNvPr>
          <p:cNvSpPr txBox="1"/>
          <p:nvPr/>
        </p:nvSpPr>
        <p:spPr>
          <a:xfrm>
            <a:off x="393122" y="10531614"/>
            <a:ext cx="88149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4.4</a:t>
            </a:r>
            <a:r>
              <a:rPr kumimoji="1" lang="en-US" altLang="ja-JP" sz="40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million South African men </a:t>
            </a:r>
          </a:p>
          <a:p>
            <a:r>
              <a:rPr kumimoji="1" lang="en-US" altLang="ja-JP" sz="4400" b="1" dirty="0">
                <a:solidFill>
                  <a:srgbClr val="FDB315"/>
                </a:solidFill>
              </a:rPr>
              <a:t>are proof VMMC is the right choice!</a:t>
            </a:r>
            <a:endParaRPr kumimoji="1" lang="ja-JP" altLang="en-US" sz="4400" b="1" dirty="0">
              <a:solidFill>
                <a:srgbClr val="FDB315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0BDFFEE-168B-45A6-B73D-DDBB83E7F7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8873">
            <a:off x="8295956" y="11883144"/>
            <a:ext cx="1033497" cy="1033497"/>
          </a:xfrm>
          <a:prstGeom prst="rect">
            <a:avLst/>
          </a:prstGeom>
        </p:spPr>
      </p:pic>
      <p:sp>
        <p:nvSpPr>
          <p:cNvPr id="9" name="Google Shape;1603;p37">
            <a:extLst>
              <a:ext uri="{FF2B5EF4-FFF2-40B4-BE49-F238E27FC236}">
                <a16:creationId xmlns:a16="http://schemas.microsoft.com/office/drawing/2014/main" id="{3B6814A3-2E01-4D1F-BC19-53B1B8FE5E4D}"/>
              </a:ext>
            </a:extLst>
          </p:cNvPr>
          <p:cNvSpPr/>
          <p:nvPr/>
        </p:nvSpPr>
        <p:spPr>
          <a:xfrm>
            <a:off x="483974" y="2638294"/>
            <a:ext cx="511955" cy="456184"/>
          </a:xfrm>
          <a:custGeom>
            <a:avLst/>
            <a:gdLst/>
            <a:ahLst/>
            <a:cxnLst/>
            <a:rect l="l" t="t" r="r" b="b"/>
            <a:pathLst>
              <a:path w="306028" h="272690" extrusionOk="0">
                <a:moveTo>
                  <a:pt x="155336" y="130175"/>
                </a:moveTo>
                <a:lnTo>
                  <a:pt x="163100" y="130175"/>
                </a:lnTo>
                <a:cubicBezTo>
                  <a:pt x="165687" y="130175"/>
                  <a:pt x="167905" y="131969"/>
                  <a:pt x="167905" y="134479"/>
                </a:cubicBezTo>
                <a:cubicBezTo>
                  <a:pt x="167905" y="136990"/>
                  <a:pt x="165687" y="139142"/>
                  <a:pt x="163100" y="139142"/>
                </a:cubicBezTo>
                <a:lnTo>
                  <a:pt x="155336" y="139142"/>
                </a:lnTo>
                <a:cubicBezTo>
                  <a:pt x="152748" y="139142"/>
                  <a:pt x="150530" y="141294"/>
                  <a:pt x="150530" y="143805"/>
                </a:cubicBezTo>
                <a:lnTo>
                  <a:pt x="150530" y="201912"/>
                </a:lnTo>
                <a:cubicBezTo>
                  <a:pt x="150530" y="204422"/>
                  <a:pt x="152748" y="206574"/>
                  <a:pt x="155336" y="206574"/>
                </a:cubicBezTo>
                <a:lnTo>
                  <a:pt x="163100" y="206574"/>
                </a:lnTo>
                <a:cubicBezTo>
                  <a:pt x="165687" y="206574"/>
                  <a:pt x="167905" y="208368"/>
                  <a:pt x="167905" y="211237"/>
                </a:cubicBezTo>
                <a:cubicBezTo>
                  <a:pt x="167905" y="213748"/>
                  <a:pt x="165687" y="215541"/>
                  <a:pt x="163100" y="215541"/>
                </a:cubicBezTo>
                <a:lnTo>
                  <a:pt x="155336" y="215541"/>
                </a:lnTo>
                <a:cubicBezTo>
                  <a:pt x="147573" y="215541"/>
                  <a:pt x="141288" y="209444"/>
                  <a:pt x="141288" y="201912"/>
                </a:cubicBezTo>
                <a:lnTo>
                  <a:pt x="141288" y="143805"/>
                </a:lnTo>
                <a:cubicBezTo>
                  <a:pt x="141288" y="136273"/>
                  <a:pt x="147573" y="130175"/>
                  <a:pt x="155336" y="130175"/>
                </a:cubicBezTo>
                <a:close/>
                <a:moveTo>
                  <a:pt x="224172" y="58891"/>
                </a:moveTo>
                <a:cubicBezTo>
                  <a:pt x="220927" y="58891"/>
                  <a:pt x="218403" y="58891"/>
                  <a:pt x="216600" y="59250"/>
                </a:cubicBezTo>
                <a:cubicBezTo>
                  <a:pt x="218042" y="66419"/>
                  <a:pt x="220206" y="80399"/>
                  <a:pt x="218764" y="87569"/>
                </a:cubicBezTo>
                <a:cubicBezTo>
                  <a:pt x="215518" y="100832"/>
                  <a:pt x="205421" y="112303"/>
                  <a:pt x="196767" y="121982"/>
                </a:cubicBezTo>
                <a:cubicBezTo>
                  <a:pt x="191358" y="128076"/>
                  <a:pt x="185228" y="134887"/>
                  <a:pt x="185228" y="138113"/>
                </a:cubicBezTo>
                <a:lnTo>
                  <a:pt x="185228" y="200486"/>
                </a:lnTo>
                <a:cubicBezTo>
                  <a:pt x="185228" y="203712"/>
                  <a:pt x="188113" y="206580"/>
                  <a:pt x="191358" y="206580"/>
                </a:cubicBezTo>
                <a:lnTo>
                  <a:pt x="274295" y="206580"/>
                </a:lnTo>
                <a:cubicBezTo>
                  <a:pt x="274656" y="206580"/>
                  <a:pt x="274656" y="206222"/>
                  <a:pt x="275016" y="206222"/>
                </a:cubicBezTo>
                <a:cubicBezTo>
                  <a:pt x="280425" y="205863"/>
                  <a:pt x="284392" y="201561"/>
                  <a:pt x="284392" y="195826"/>
                </a:cubicBezTo>
                <a:cubicBezTo>
                  <a:pt x="284392" y="194034"/>
                  <a:pt x="284031" y="192600"/>
                  <a:pt x="283310" y="190807"/>
                </a:cubicBezTo>
                <a:cubicBezTo>
                  <a:pt x="282589" y="189374"/>
                  <a:pt x="282589" y="187940"/>
                  <a:pt x="282950" y="186506"/>
                </a:cubicBezTo>
                <a:cubicBezTo>
                  <a:pt x="283671" y="185430"/>
                  <a:pt x="284753" y="184355"/>
                  <a:pt x="286195" y="183997"/>
                </a:cubicBezTo>
                <a:cubicBezTo>
                  <a:pt x="291243" y="182921"/>
                  <a:pt x="294849" y="178978"/>
                  <a:pt x="294849" y="173601"/>
                </a:cubicBezTo>
                <a:cubicBezTo>
                  <a:pt x="294849" y="171092"/>
                  <a:pt x="293767" y="168583"/>
                  <a:pt x="291604" y="166432"/>
                </a:cubicBezTo>
                <a:cubicBezTo>
                  <a:pt x="290883" y="165356"/>
                  <a:pt x="290522" y="164281"/>
                  <a:pt x="290883" y="162847"/>
                </a:cubicBezTo>
                <a:cubicBezTo>
                  <a:pt x="290883" y="161772"/>
                  <a:pt x="291243" y="160338"/>
                  <a:pt x="292325" y="159621"/>
                </a:cubicBezTo>
                <a:cubicBezTo>
                  <a:pt x="295210" y="157829"/>
                  <a:pt x="296652" y="154602"/>
                  <a:pt x="296652" y="151376"/>
                </a:cubicBezTo>
                <a:cubicBezTo>
                  <a:pt x="296652" y="147075"/>
                  <a:pt x="294849" y="144924"/>
                  <a:pt x="293046" y="144207"/>
                </a:cubicBezTo>
                <a:cubicBezTo>
                  <a:pt x="291243" y="143131"/>
                  <a:pt x="290161" y="141339"/>
                  <a:pt x="289801" y="139188"/>
                </a:cubicBezTo>
                <a:cubicBezTo>
                  <a:pt x="289801" y="137396"/>
                  <a:pt x="290522" y="135245"/>
                  <a:pt x="291964" y="133811"/>
                </a:cubicBezTo>
                <a:cubicBezTo>
                  <a:pt x="293046" y="133453"/>
                  <a:pt x="295570" y="130944"/>
                  <a:pt x="295570" y="125566"/>
                </a:cubicBezTo>
                <a:cubicBezTo>
                  <a:pt x="295570" y="120189"/>
                  <a:pt x="291604" y="116246"/>
                  <a:pt x="287998" y="116246"/>
                </a:cubicBezTo>
                <a:lnTo>
                  <a:pt x="241120" y="116246"/>
                </a:lnTo>
                <a:cubicBezTo>
                  <a:pt x="239678" y="116246"/>
                  <a:pt x="238236" y="115529"/>
                  <a:pt x="237154" y="114454"/>
                </a:cubicBezTo>
                <a:cubicBezTo>
                  <a:pt x="236433" y="113378"/>
                  <a:pt x="236433" y="111945"/>
                  <a:pt x="236793" y="110511"/>
                </a:cubicBezTo>
                <a:cubicBezTo>
                  <a:pt x="237514" y="106568"/>
                  <a:pt x="240399" y="96172"/>
                  <a:pt x="238957" y="83626"/>
                </a:cubicBezTo>
                <a:cubicBezTo>
                  <a:pt x="237514" y="69645"/>
                  <a:pt x="231745" y="58891"/>
                  <a:pt x="224172" y="58891"/>
                </a:cubicBezTo>
                <a:close/>
                <a:moveTo>
                  <a:pt x="224533" y="49571"/>
                </a:moveTo>
                <a:cubicBezTo>
                  <a:pt x="236793" y="50288"/>
                  <a:pt x="246529" y="63552"/>
                  <a:pt x="248332" y="82909"/>
                </a:cubicBezTo>
                <a:cubicBezTo>
                  <a:pt x="249054" y="92587"/>
                  <a:pt x="247972" y="101191"/>
                  <a:pt x="247251" y="107284"/>
                </a:cubicBezTo>
                <a:lnTo>
                  <a:pt x="287998" y="107284"/>
                </a:lnTo>
                <a:cubicBezTo>
                  <a:pt x="297013" y="107284"/>
                  <a:pt x="304946" y="115529"/>
                  <a:pt x="304946" y="125566"/>
                </a:cubicBezTo>
                <a:cubicBezTo>
                  <a:pt x="304946" y="131660"/>
                  <a:pt x="302782" y="135962"/>
                  <a:pt x="300979" y="138471"/>
                </a:cubicBezTo>
                <a:cubicBezTo>
                  <a:pt x="303864" y="141339"/>
                  <a:pt x="306028" y="145999"/>
                  <a:pt x="306028" y="151376"/>
                </a:cubicBezTo>
                <a:cubicBezTo>
                  <a:pt x="306028" y="155678"/>
                  <a:pt x="304225" y="160338"/>
                  <a:pt x="301340" y="163922"/>
                </a:cubicBezTo>
                <a:cubicBezTo>
                  <a:pt x="302782" y="166790"/>
                  <a:pt x="303864" y="170375"/>
                  <a:pt x="303864" y="173601"/>
                </a:cubicBezTo>
                <a:cubicBezTo>
                  <a:pt x="303864" y="181129"/>
                  <a:pt x="299537" y="187940"/>
                  <a:pt x="293046" y="191166"/>
                </a:cubicBezTo>
                <a:cubicBezTo>
                  <a:pt x="293767" y="192958"/>
                  <a:pt x="293767" y="194392"/>
                  <a:pt x="293767" y="195826"/>
                </a:cubicBezTo>
                <a:cubicBezTo>
                  <a:pt x="293767" y="206222"/>
                  <a:pt x="286195" y="214466"/>
                  <a:pt x="275738" y="215542"/>
                </a:cubicBezTo>
                <a:cubicBezTo>
                  <a:pt x="275377" y="215542"/>
                  <a:pt x="275016" y="215542"/>
                  <a:pt x="274295" y="215542"/>
                </a:cubicBezTo>
                <a:lnTo>
                  <a:pt x="191358" y="215542"/>
                </a:lnTo>
                <a:cubicBezTo>
                  <a:pt x="182704" y="215542"/>
                  <a:pt x="176213" y="209089"/>
                  <a:pt x="176213" y="200486"/>
                </a:cubicBezTo>
                <a:lnTo>
                  <a:pt x="176213" y="138113"/>
                </a:lnTo>
                <a:cubicBezTo>
                  <a:pt x="176213" y="131302"/>
                  <a:pt x="181983" y="124491"/>
                  <a:pt x="189916" y="115888"/>
                </a:cubicBezTo>
                <a:cubicBezTo>
                  <a:pt x="197849" y="106926"/>
                  <a:pt x="207224" y="96530"/>
                  <a:pt x="209749" y="85418"/>
                </a:cubicBezTo>
                <a:cubicBezTo>
                  <a:pt x="211191" y="79683"/>
                  <a:pt x="208306" y="64985"/>
                  <a:pt x="206503" y="56741"/>
                </a:cubicBezTo>
                <a:cubicBezTo>
                  <a:pt x="206143" y="54948"/>
                  <a:pt x="207224" y="53156"/>
                  <a:pt x="208667" y="52081"/>
                </a:cubicBezTo>
                <a:cubicBezTo>
                  <a:pt x="209749" y="51722"/>
                  <a:pt x="213715" y="49213"/>
                  <a:pt x="224533" y="49571"/>
                </a:cubicBezTo>
                <a:close/>
                <a:moveTo>
                  <a:pt x="84446" y="0"/>
                </a:moveTo>
                <a:cubicBezTo>
                  <a:pt x="111512" y="0"/>
                  <a:pt x="137135" y="13311"/>
                  <a:pt x="153014" y="35255"/>
                </a:cubicBezTo>
                <a:cubicBezTo>
                  <a:pt x="168892" y="13311"/>
                  <a:pt x="194515" y="0"/>
                  <a:pt x="221581" y="0"/>
                </a:cubicBezTo>
                <a:cubicBezTo>
                  <a:pt x="268135" y="0"/>
                  <a:pt x="306027" y="37774"/>
                  <a:pt x="306027" y="84181"/>
                </a:cubicBezTo>
                <a:cubicBezTo>
                  <a:pt x="306027" y="86340"/>
                  <a:pt x="306027" y="88498"/>
                  <a:pt x="305666" y="90657"/>
                </a:cubicBezTo>
                <a:cubicBezTo>
                  <a:pt x="305666" y="93175"/>
                  <a:pt x="303501" y="95334"/>
                  <a:pt x="300975" y="94974"/>
                </a:cubicBezTo>
                <a:cubicBezTo>
                  <a:pt x="298449" y="94614"/>
                  <a:pt x="296284" y="92815"/>
                  <a:pt x="296644" y="90297"/>
                </a:cubicBezTo>
                <a:cubicBezTo>
                  <a:pt x="296644" y="88139"/>
                  <a:pt x="296644" y="85980"/>
                  <a:pt x="296644" y="84181"/>
                </a:cubicBezTo>
                <a:cubicBezTo>
                  <a:pt x="296644" y="42810"/>
                  <a:pt x="263083" y="9353"/>
                  <a:pt x="221581" y="9353"/>
                </a:cubicBezTo>
                <a:cubicBezTo>
                  <a:pt x="195237" y="9353"/>
                  <a:pt x="170336" y="23384"/>
                  <a:pt x="156983" y="46048"/>
                </a:cubicBezTo>
                <a:cubicBezTo>
                  <a:pt x="156262" y="47847"/>
                  <a:pt x="154457" y="48566"/>
                  <a:pt x="153014" y="48566"/>
                </a:cubicBezTo>
                <a:cubicBezTo>
                  <a:pt x="151570" y="48566"/>
                  <a:pt x="149766" y="47847"/>
                  <a:pt x="149044" y="46048"/>
                </a:cubicBezTo>
                <a:cubicBezTo>
                  <a:pt x="135330" y="23384"/>
                  <a:pt x="110790" y="9353"/>
                  <a:pt x="84446" y="9353"/>
                </a:cubicBezTo>
                <a:cubicBezTo>
                  <a:pt x="42945" y="9353"/>
                  <a:pt x="9383" y="42810"/>
                  <a:pt x="9383" y="84181"/>
                </a:cubicBezTo>
                <a:cubicBezTo>
                  <a:pt x="9383" y="167643"/>
                  <a:pt x="133887" y="250386"/>
                  <a:pt x="153014" y="262617"/>
                </a:cubicBezTo>
                <a:cubicBezTo>
                  <a:pt x="159510" y="258660"/>
                  <a:pt x="177554" y="246788"/>
                  <a:pt x="198485" y="229880"/>
                </a:cubicBezTo>
                <a:cubicBezTo>
                  <a:pt x="200650" y="228441"/>
                  <a:pt x="203537" y="228441"/>
                  <a:pt x="204981" y="230600"/>
                </a:cubicBezTo>
                <a:cubicBezTo>
                  <a:pt x="206424" y="232398"/>
                  <a:pt x="206424" y="235636"/>
                  <a:pt x="204259" y="237075"/>
                </a:cubicBezTo>
                <a:cubicBezTo>
                  <a:pt x="177554" y="258660"/>
                  <a:pt x="155540" y="271971"/>
                  <a:pt x="155540" y="271971"/>
                </a:cubicBezTo>
                <a:cubicBezTo>
                  <a:pt x="154818" y="272331"/>
                  <a:pt x="154096" y="272690"/>
                  <a:pt x="153014" y="272690"/>
                </a:cubicBezTo>
                <a:cubicBezTo>
                  <a:pt x="152292" y="272690"/>
                  <a:pt x="151570" y="272331"/>
                  <a:pt x="150488" y="271971"/>
                </a:cubicBezTo>
                <a:cubicBezTo>
                  <a:pt x="144353" y="268373"/>
                  <a:pt x="0" y="179515"/>
                  <a:pt x="0" y="84181"/>
                </a:cubicBezTo>
                <a:cubicBezTo>
                  <a:pt x="0" y="37774"/>
                  <a:pt x="37892" y="0"/>
                  <a:pt x="844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Oval Callout 6">
            <a:extLst>
              <a:ext uri="{FF2B5EF4-FFF2-40B4-BE49-F238E27FC236}">
                <a16:creationId xmlns:a16="http://schemas.microsoft.com/office/drawing/2014/main" id="{86807CAC-E8B2-AF15-4396-6C1A20AA497C}"/>
              </a:ext>
            </a:extLst>
          </p:cNvPr>
          <p:cNvSpPr/>
          <p:nvPr/>
        </p:nvSpPr>
        <p:spPr>
          <a:xfrm>
            <a:off x="5159502" y="6400800"/>
            <a:ext cx="4219121" cy="4009440"/>
          </a:xfrm>
          <a:custGeom>
            <a:avLst/>
            <a:gdLst>
              <a:gd name="connsiteX0" fmla="*/ 321455 w 4219121"/>
              <a:gd name="connsiteY0" fmla="*/ -1375639 h 4009440"/>
              <a:gd name="connsiteX1" fmla="*/ 702998 w 4219121"/>
              <a:gd name="connsiteY1" fmla="*/ -921207 h 4009440"/>
              <a:gd name="connsiteX2" fmla="*/ 1072364 w 4219121"/>
              <a:gd name="connsiteY2" fmla="*/ -481277 h 4009440"/>
              <a:gd name="connsiteX3" fmla="*/ 1539145 w 4219121"/>
              <a:gd name="connsiteY3" fmla="*/ 74677 h 4009440"/>
              <a:gd name="connsiteX4" fmla="*/ 4049060 w 4219121"/>
              <a:gd name="connsiteY4" fmla="*/ 1216148 h 4009440"/>
              <a:gd name="connsiteX5" fmla="*/ 3054136 w 4219121"/>
              <a:gd name="connsiteY5" fmla="*/ 3797248 h 4009440"/>
              <a:gd name="connsiteX6" fmla="*/ 377389 w 4219121"/>
              <a:gd name="connsiteY6" fmla="*/ 3148969 h 4009440"/>
              <a:gd name="connsiteX7" fmla="*/ 819862 w 4219121"/>
              <a:gd name="connsiteY7" fmla="*/ 418277 h 4009440"/>
              <a:gd name="connsiteX8" fmla="*/ 648742 w 4219121"/>
              <a:gd name="connsiteY8" fmla="*/ -197634 h 4009440"/>
              <a:gd name="connsiteX9" fmla="*/ 487591 w 4219121"/>
              <a:gd name="connsiteY9" fmla="*/ -777667 h 4009440"/>
              <a:gd name="connsiteX10" fmla="*/ 321455 w 4219121"/>
              <a:gd name="connsiteY10" fmla="*/ -1375639 h 400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19121" h="4009440" fill="none" extrusionOk="0">
                <a:moveTo>
                  <a:pt x="321455" y="-1375639"/>
                </a:moveTo>
                <a:cubicBezTo>
                  <a:pt x="497332" y="-1206662"/>
                  <a:pt x="526311" y="-1148547"/>
                  <a:pt x="702998" y="-921207"/>
                </a:cubicBezTo>
                <a:cubicBezTo>
                  <a:pt x="879685" y="-693867"/>
                  <a:pt x="936344" y="-605161"/>
                  <a:pt x="1072364" y="-481277"/>
                </a:cubicBezTo>
                <a:cubicBezTo>
                  <a:pt x="1208384" y="-357393"/>
                  <a:pt x="1364035" y="-125157"/>
                  <a:pt x="1539145" y="74677"/>
                </a:cubicBezTo>
                <a:cubicBezTo>
                  <a:pt x="2532808" y="-227873"/>
                  <a:pt x="3817789" y="205417"/>
                  <a:pt x="4049060" y="1216148"/>
                </a:cubicBezTo>
                <a:cubicBezTo>
                  <a:pt x="4298756" y="2170638"/>
                  <a:pt x="4093789" y="3350292"/>
                  <a:pt x="3054136" y="3797248"/>
                </a:cubicBezTo>
                <a:cubicBezTo>
                  <a:pt x="2018185" y="4303047"/>
                  <a:pt x="801414" y="4085966"/>
                  <a:pt x="377389" y="3148969"/>
                </a:cubicBezTo>
                <a:cubicBezTo>
                  <a:pt x="-303935" y="2165004"/>
                  <a:pt x="-175213" y="1190603"/>
                  <a:pt x="819862" y="418277"/>
                </a:cubicBezTo>
                <a:cubicBezTo>
                  <a:pt x="779557" y="255733"/>
                  <a:pt x="685579" y="-51861"/>
                  <a:pt x="648742" y="-197634"/>
                </a:cubicBezTo>
                <a:cubicBezTo>
                  <a:pt x="611905" y="-343407"/>
                  <a:pt x="558826" y="-574191"/>
                  <a:pt x="487591" y="-777667"/>
                </a:cubicBezTo>
                <a:cubicBezTo>
                  <a:pt x="416355" y="-981143"/>
                  <a:pt x="375558" y="-1074445"/>
                  <a:pt x="321455" y="-1375639"/>
                </a:cubicBezTo>
                <a:close/>
              </a:path>
              <a:path w="4219121" h="4009440" stroke="0" extrusionOk="0">
                <a:moveTo>
                  <a:pt x="321455" y="-1375639"/>
                </a:moveTo>
                <a:cubicBezTo>
                  <a:pt x="438506" y="-1188633"/>
                  <a:pt x="606138" y="-1081909"/>
                  <a:pt x="751705" y="-863194"/>
                </a:cubicBezTo>
                <a:cubicBezTo>
                  <a:pt x="897272" y="-644479"/>
                  <a:pt x="1050794" y="-498101"/>
                  <a:pt x="1157602" y="-379755"/>
                </a:cubicBezTo>
                <a:cubicBezTo>
                  <a:pt x="1264411" y="-261409"/>
                  <a:pt x="1418987" y="-94102"/>
                  <a:pt x="1539145" y="74677"/>
                </a:cubicBezTo>
                <a:cubicBezTo>
                  <a:pt x="2687301" y="-190909"/>
                  <a:pt x="3629941" y="325331"/>
                  <a:pt x="4049060" y="1216148"/>
                </a:cubicBezTo>
                <a:cubicBezTo>
                  <a:pt x="4525189" y="2167640"/>
                  <a:pt x="4227777" y="3192175"/>
                  <a:pt x="3054136" y="3797248"/>
                </a:cubicBezTo>
                <a:cubicBezTo>
                  <a:pt x="2345827" y="4248782"/>
                  <a:pt x="1033928" y="4007115"/>
                  <a:pt x="377389" y="3148969"/>
                </a:cubicBezTo>
                <a:cubicBezTo>
                  <a:pt x="-507412" y="2392614"/>
                  <a:pt x="-50195" y="1017391"/>
                  <a:pt x="819862" y="418277"/>
                </a:cubicBezTo>
                <a:cubicBezTo>
                  <a:pt x="758844" y="275478"/>
                  <a:pt x="753976" y="72714"/>
                  <a:pt x="663694" y="-143817"/>
                </a:cubicBezTo>
                <a:cubicBezTo>
                  <a:pt x="573412" y="-360348"/>
                  <a:pt x="545607" y="-589319"/>
                  <a:pt x="507527" y="-705910"/>
                </a:cubicBezTo>
                <a:cubicBezTo>
                  <a:pt x="469447" y="-822501"/>
                  <a:pt x="375565" y="-1118158"/>
                  <a:pt x="321455" y="-1375639"/>
                </a:cubicBezTo>
                <a:close/>
              </a:path>
            </a:pathLst>
          </a:custGeom>
          <a:solidFill>
            <a:srgbClr val="FDB315"/>
          </a:solidFill>
          <a:ln w="9525" cmpd="sng">
            <a:solidFill>
              <a:srgbClr val="10746F"/>
            </a:solidFill>
            <a:extLst>
              <a:ext uri="{C807C97D-BFC1-408E-A445-0C87EB9F89A2}">
                <ask:lineSketchStyleProps xmlns:ask="http://schemas.microsoft.com/office/drawing/2018/sketchyshapes" sd="2735415562">
                  <a:prstGeom prst="wedgeEllipseCallout">
                    <a:avLst>
                      <a:gd name="adj1" fmla="val -42381"/>
                      <a:gd name="adj2" fmla="val -8431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ZA" sz="28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I want to be protected against HIV &amp; STIs.</a:t>
            </a:r>
          </a:p>
          <a:p>
            <a:pPr algn="ctr"/>
            <a:endParaRPr lang="en-ZA" sz="2800" b="1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ZA" sz="42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What about </a:t>
            </a:r>
            <a:r>
              <a:rPr lang="en-ZA" sz="4200" b="1" u="sng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you</a:t>
            </a:r>
            <a:r>
              <a:rPr lang="en-ZA" sz="42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?</a:t>
            </a:r>
            <a:endParaRPr lang="en-ZA" sz="42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12B9D2-C54A-5D10-CCFA-27EBA9540C94}"/>
              </a:ext>
            </a:extLst>
          </p:cNvPr>
          <p:cNvGrpSpPr/>
          <p:nvPr/>
        </p:nvGrpSpPr>
        <p:grpSpPr>
          <a:xfrm>
            <a:off x="8938" y="-61163"/>
            <a:ext cx="9658576" cy="1025552"/>
            <a:chOff x="93945" y="-555940"/>
            <a:chExt cx="9601200" cy="1025552"/>
          </a:xfrm>
        </p:grpSpPr>
        <p:sp>
          <p:nvSpPr>
            <p:cNvPr id="35" name="Flowchart: Manual Input 34">
              <a:extLst>
                <a:ext uri="{FF2B5EF4-FFF2-40B4-BE49-F238E27FC236}">
                  <a16:creationId xmlns:a16="http://schemas.microsoft.com/office/drawing/2014/main" id="{D71C48C0-1B0D-D3A7-12B7-637DB9CB2C40}"/>
                </a:ext>
              </a:extLst>
            </p:cNvPr>
            <p:cNvSpPr/>
            <p:nvPr/>
          </p:nvSpPr>
          <p:spPr>
            <a:xfrm rot="10800000">
              <a:off x="93945" y="-495061"/>
              <a:ext cx="9601200" cy="964673"/>
            </a:xfrm>
            <a:prstGeom prst="flowChartManualInp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Flowchart: Manual Input 35">
              <a:extLst>
                <a:ext uri="{FF2B5EF4-FFF2-40B4-BE49-F238E27FC236}">
                  <a16:creationId xmlns:a16="http://schemas.microsoft.com/office/drawing/2014/main" id="{B8CEB7AB-6507-2079-A370-F49E0AD9E153}"/>
                </a:ext>
              </a:extLst>
            </p:cNvPr>
            <p:cNvSpPr/>
            <p:nvPr/>
          </p:nvSpPr>
          <p:spPr>
            <a:xfrm>
              <a:off x="3926534" y="-555940"/>
              <a:ext cx="5719482" cy="781050"/>
            </a:xfrm>
            <a:prstGeom prst="flowChartManualInpu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kumimoji="1" lang="en-US" altLang="ja-JP" sz="2400" b="1" dirty="0">
                  <a:solidFill>
                    <a:srgbClr val="B938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back control of your health!</a:t>
              </a:r>
              <a:endParaRPr kumimoji="1" lang="ja-JP" altLang="en-US" sz="2400" b="1" dirty="0">
                <a:solidFill>
                  <a:srgbClr val="B9382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8E59D148-8C5D-83E3-78D8-B2173A05C0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4" y="70706"/>
            <a:ext cx="1715976" cy="61936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5B3D6E1-D429-1AA3-F864-B8F1AAF08793}"/>
              </a:ext>
            </a:extLst>
          </p:cNvPr>
          <p:cNvSpPr/>
          <p:nvPr/>
        </p:nvSpPr>
        <p:spPr>
          <a:xfrm>
            <a:off x="-6316" y="735304"/>
            <a:ext cx="9616480" cy="13537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8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Medical Male Circumcision</a:t>
            </a:r>
            <a:endParaRPr kumimoji="1" lang="ja-JP" altLang="en-US" sz="5800" b="1" dirty="0">
              <a:solidFill>
                <a:srgbClr val="FDB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332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CB0F8B17-5A4B-A7CA-9D08-46FDA65A3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" y="-368921"/>
            <a:ext cx="9601200" cy="12000558"/>
          </a:xfrm>
          <a:prstGeom prst="rect">
            <a:avLst/>
          </a:prstGeom>
        </p:spPr>
      </p:pic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4385B31D-B575-4661-87D1-428DF9C39742}"/>
              </a:ext>
            </a:extLst>
          </p:cNvPr>
          <p:cNvGrpSpPr/>
          <p:nvPr/>
        </p:nvGrpSpPr>
        <p:grpSpPr>
          <a:xfrm>
            <a:off x="534337" y="5029247"/>
            <a:ext cx="2071702" cy="636781"/>
            <a:chOff x="5688156" y="846035"/>
            <a:chExt cx="2071702" cy="63678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48CCF27-05CD-4308-9381-22C0F4196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156" y="949085"/>
              <a:ext cx="457895" cy="457895"/>
            </a:xfrm>
            <a:prstGeom prst="rect">
              <a:avLst/>
            </a:prstGeom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1DE04FF-6CAC-49A4-B6C3-3D3F43F46CB2}"/>
                </a:ext>
              </a:extLst>
            </p:cNvPr>
            <p:cNvSpPr/>
            <p:nvPr/>
          </p:nvSpPr>
          <p:spPr>
            <a:xfrm>
              <a:off x="6146051" y="846035"/>
              <a:ext cx="1613807" cy="636781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ZA" sz="2000" b="1" dirty="0">
                  <a:solidFill>
                    <a:schemeClr val="tx1"/>
                  </a:solidFill>
                </a:rPr>
                <a:t>Le a </a:t>
              </a:r>
              <a:r>
                <a:rPr lang="en-ZA" sz="2000" b="1" dirty="0" err="1">
                  <a:solidFill>
                    <a:schemeClr val="tx1"/>
                  </a:solidFill>
                </a:rPr>
                <a:t>potlaka</a:t>
              </a:r>
              <a:endParaRPr lang="en-ZA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C47FAA-AA87-481D-BF08-83549852D194}"/>
              </a:ext>
            </a:extLst>
          </p:cNvPr>
          <p:cNvGrpSpPr/>
          <p:nvPr/>
        </p:nvGrpSpPr>
        <p:grpSpPr>
          <a:xfrm>
            <a:off x="534337" y="3721396"/>
            <a:ext cx="2071702" cy="636780"/>
            <a:chOff x="7259101" y="832069"/>
            <a:chExt cx="2071702" cy="63678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29FD3DB-00C7-44A2-AF18-045A58CE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101" y="897860"/>
              <a:ext cx="553291" cy="553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211587A-02B4-4A11-B073-CF343D899654}"/>
                </a:ext>
              </a:extLst>
            </p:cNvPr>
            <p:cNvSpPr/>
            <p:nvPr/>
          </p:nvSpPr>
          <p:spPr>
            <a:xfrm>
              <a:off x="7696008" y="832069"/>
              <a:ext cx="1634795" cy="636780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ZA" sz="2000" b="1" dirty="0" err="1">
                  <a:solidFill>
                    <a:schemeClr val="tx1"/>
                  </a:solidFill>
                </a:rPr>
                <a:t>Ke</a:t>
              </a:r>
              <a:r>
                <a:rPr lang="en-ZA" sz="2000" b="1" dirty="0">
                  <a:solidFill>
                    <a:schemeClr val="tx1"/>
                  </a:solidFill>
                </a:rPr>
                <a:t> mahala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8CEB18-B98E-429F-99CC-D0F7E773C0E1}"/>
              </a:ext>
            </a:extLst>
          </p:cNvPr>
          <p:cNvSpPr/>
          <p:nvPr/>
        </p:nvSpPr>
        <p:spPr>
          <a:xfrm>
            <a:off x="899565" y="2487452"/>
            <a:ext cx="1937419" cy="705818"/>
          </a:xfrm>
          <a:prstGeom prst="rect">
            <a:avLst/>
          </a:prstGeom>
          <a:noFill/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ZA" sz="2000" b="1" dirty="0">
                <a:solidFill>
                  <a:schemeClr val="tx1"/>
                </a:solidFill>
              </a:rPr>
              <a:t>Le </a:t>
            </a:r>
            <a:r>
              <a:rPr lang="en-ZA" sz="2000" b="1" dirty="0" err="1">
                <a:solidFill>
                  <a:schemeClr val="tx1"/>
                </a:solidFill>
              </a:rPr>
              <a:t>bolokehile</a:t>
            </a:r>
            <a:endParaRPr lang="en-ZA" sz="2000" b="1" dirty="0">
              <a:solidFill>
                <a:schemeClr val="tx1"/>
              </a:solidFill>
            </a:endParaRPr>
          </a:p>
        </p:txBody>
      </p:sp>
      <p:sp>
        <p:nvSpPr>
          <p:cNvPr id="43" name="Flowchart: Manual Input 42">
            <a:extLst>
              <a:ext uri="{FF2B5EF4-FFF2-40B4-BE49-F238E27FC236}">
                <a16:creationId xmlns:a16="http://schemas.microsoft.com/office/drawing/2014/main" id="{2127912A-288F-47C4-9C6F-1095B4733606}"/>
              </a:ext>
            </a:extLst>
          </p:cNvPr>
          <p:cNvSpPr/>
          <p:nvPr/>
        </p:nvSpPr>
        <p:spPr>
          <a:xfrm flipH="1">
            <a:off x="-6319" y="9258301"/>
            <a:ext cx="9624407" cy="2891778"/>
          </a:xfrm>
          <a:prstGeom prst="flowChartManualInput">
            <a:avLst/>
          </a:prstGeom>
          <a:solidFill>
            <a:srgbClr val="107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Flowchart: Manual Input 39">
            <a:extLst>
              <a:ext uri="{FF2B5EF4-FFF2-40B4-BE49-F238E27FC236}">
                <a16:creationId xmlns:a16="http://schemas.microsoft.com/office/drawing/2014/main" id="{F8AD4009-B27A-4243-AF37-B85315D69281}"/>
              </a:ext>
            </a:extLst>
          </p:cNvPr>
          <p:cNvSpPr/>
          <p:nvPr/>
        </p:nvSpPr>
        <p:spPr>
          <a:xfrm>
            <a:off x="6263" y="12020550"/>
            <a:ext cx="9601200" cy="78105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kumimoji="1" lang="st-ZA" sz="3200" b="1" dirty="0">
                <a:solidFill>
                  <a:srgbClr val="B938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Latela mehato e isang tleliniking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24FF33A-440F-4D37-89F1-A51E10979A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7294204" y="12080068"/>
            <a:ext cx="759762" cy="7597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B74D9C-AC41-4AB9-9E3D-2F77744145B7}"/>
              </a:ext>
            </a:extLst>
          </p:cNvPr>
          <p:cNvSpPr txBox="1"/>
          <p:nvPr/>
        </p:nvSpPr>
        <p:spPr>
          <a:xfrm>
            <a:off x="136848" y="10009418"/>
            <a:ext cx="94027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400" b="1" dirty="0" err="1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Banna</a:t>
            </a:r>
            <a:r>
              <a:rPr kumimoji="1" lang="en-US" altLang="ja-JP" sz="54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5400" b="1" dirty="0" err="1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</a:t>
            </a:r>
            <a:r>
              <a:rPr kumimoji="1" lang="en-US" altLang="ja-JP" sz="54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5400" b="1" dirty="0" err="1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dimilione</a:t>
            </a:r>
            <a:r>
              <a:rPr kumimoji="1" lang="en-US" altLang="ja-JP" sz="54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5400" b="1" dirty="0" err="1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tse</a:t>
            </a:r>
            <a:r>
              <a:rPr kumimoji="1" lang="en-US" altLang="ja-JP" sz="54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4.4 </a:t>
            </a:r>
            <a:r>
              <a:rPr kumimoji="1" lang="en-US" altLang="ja-JP" sz="5400" b="1" dirty="0" err="1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kumimoji="1" lang="en-US" altLang="ja-JP" sz="54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5400" b="1" dirty="0" err="1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bopaki</a:t>
            </a:r>
            <a:r>
              <a:rPr kumimoji="1" lang="en-US" altLang="ja-JP" sz="54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5400" b="1" dirty="0" err="1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</a:t>
            </a:r>
            <a:r>
              <a:rPr kumimoji="1" lang="en-US" altLang="ja-JP" sz="54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5400" b="1" dirty="0" err="1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hore</a:t>
            </a:r>
            <a:r>
              <a:rPr kumimoji="1" lang="en-US" altLang="ja-JP" sz="54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5400" b="1" dirty="0" err="1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kumimoji="1" lang="en-US" altLang="ja-JP" sz="54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5400" b="1" dirty="0" err="1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kgetho</a:t>
            </a:r>
            <a:r>
              <a:rPr kumimoji="1" lang="en-US" altLang="ja-JP" sz="54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kumimoji="1" lang="en-US" altLang="ja-JP" sz="5400" b="1" dirty="0" err="1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ntle</a:t>
            </a:r>
            <a:r>
              <a:rPr kumimoji="1" lang="en-US" altLang="ja-JP" sz="54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0BDFFEE-168B-45A6-B73D-DDBB83E7F7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8873">
            <a:off x="8295956" y="11883144"/>
            <a:ext cx="1033497" cy="1033497"/>
          </a:xfrm>
          <a:prstGeom prst="rect">
            <a:avLst/>
          </a:prstGeom>
        </p:spPr>
      </p:pic>
      <p:sp>
        <p:nvSpPr>
          <p:cNvPr id="9" name="Google Shape;1603;p37">
            <a:extLst>
              <a:ext uri="{FF2B5EF4-FFF2-40B4-BE49-F238E27FC236}">
                <a16:creationId xmlns:a16="http://schemas.microsoft.com/office/drawing/2014/main" id="{3B6814A3-2E01-4D1F-BC19-53B1B8FE5E4D}"/>
              </a:ext>
            </a:extLst>
          </p:cNvPr>
          <p:cNvSpPr/>
          <p:nvPr/>
        </p:nvSpPr>
        <p:spPr>
          <a:xfrm>
            <a:off x="483974" y="2638294"/>
            <a:ext cx="511955" cy="456184"/>
          </a:xfrm>
          <a:custGeom>
            <a:avLst/>
            <a:gdLst/>
            <a:ahLst/>
            <a:cxnLst/>
            <a:rect l="l" t="t" r="r" b="b"/>
            <a:pathLst>
              <a:path w="306028" h="272690" extrusionOk="0">
                <a:moveTo>
                  <a:pt x="155336" y="130175"/>
                </a:moveTo>
                <a:lnTo>
                  <a:pt x="163100" y="130175"/>
                </a:lnTo>
                <a:cubicBezTo>
                  <a:pt x="165687" y="130175"/>
                  <a:pt x="167905" y="131969"/>
                  <a:pt x="167905" y="134479"/>
                </a:cubicBezTo>
                <a:cubicBezTo>
                  <a:pt x="167905" y="136990"/>
                  <a:pt x="165687" y="139142"/>
                  <a:pt x="163100" y="139142"/>
                </a:cubicBezTo>
                <a:lnTo>
                  <a:pt x="155336" y="139142"/>
                </a:lnTo>
                <a:cubicBezTo>
                  <a:pt x="152748" y="139142"/>
                  <a:pt x="150530" y="141294"/>
                  <a:pt x="150530" y="143805"/>
                </a:cubicBezTo>
                <a:lnTo>
                  <a:pt x="150530" y="201912"/>
                </a:lnTo>
                <a:cubicBezTo>
                  <a:pt x="150530" y="204422"/>
                  <a:pt x="152748" y="206574"/>
                  <a:pt x="155336" y="206574"/>
                </a:cubicBezTo>
                <a:lnTo>
                  <a:pt x="163100" y="206574"/>
                </a:lnTo>
                <a:cubicBezTo>
                  <a:pt x="165687" y="206574"/>
                  <a:pt x="167905" y="208368"/>
                  <a:pt x="167905" y="211237"/>
                </a:cubicBezTo>
                <a:cubicBezTo>
                  <a:pt x="167905" y="213748"/>
                  <a:pt x="165687" y="215541"/>
                  <a:pt x="163100" y="215541"/>
                </a:cubicBezTo>
                <a:lnTo>
                  <a:pt x="155336" y="215541"/>
                </a:lnTo>
                <a:cubicBezTo>
                  <a:pt x="147573" y="215541"/>
                  <a:pt x="141288" y="209444"/>
                  <a:pt x="141288" y="201912"/>
                </a:cubicBezTo>
                <a:lnTo>
                  <a:pt x="141288" y="143805"/>
                </a:lnTo>
                <a:cubicBezTo>
                  <a:pt x="141288" y="136273"/>
                  <a:pt x="147573" y="130175"/>
                  <a:pt x="155336" y="130175"/>
                </a:cubicBezTo>
                <a:close/>
                <a:moveTo>
                  <a:pt x="224172" y="58891"/>
                </a:moveTo>
                <a:cubicBezTo>
                  <a:pt x="220927" y="58891"/>
                  <a:pt x="218403" y="58891"/>
                  <a:pt x="216600" y="59250"/>
                </a:cubicBezTo>
                <a:cubicBezTo>
                  <a:pt x="218042" y="66419"/>
                  <a:pt x="220206" y="80399"/>
                  <a:pt x="218764" y="87569"/>
                </a:cubicBezTo>
                <a:cubicBezTo>
                  <a:pt x="215518" y="100832"/>
                  <a:pt x="205421" y="112303"/>
                  <a:pt x="196767" y="121982"/>
                </a:cubicBezTo>
                <a:cubicBezTo>
                  <a:pt x="191358" y="128076"/>
                  <a:pt x="185228" y="134887"/>
                  <a:pt x="185228" y="138113"/>
                </a:cubicBezTo>
                <a:lnTo>
                  <a:pt x="185228" y="200486"/>
                </a:lnTo>
                <a:cubicBezTo>
                  <a:pt x="185228" y="203712"/>
                  <a:pt x="188113" y="206580"/>
                  <a:pt x="191358" y="206580"/>
                </a:cubicBezTo>
                <a:lnTo>
                  <a:pt x="274295" y="206580"/>
                </a:lnTo>
                <a:cubicBezTo>
                  <a:pt x="274656" y="206580"/>
                  <a:pt x="274656" y="206222"/>
                  <a:pt x="275016" y="206222"/>
                </a:cubicBezTo>
                <a:cubicBezTo>
                  <a:pt x="280425" y="205863"/>
                  <a:pt x="284392" y="201561"/>
                  <a:pt x="284392" y="195826"/>
                </a:cubicBezTo>
                <a:cubicBezTo>
                  <a:pt x="284392" y="194034"/>
                  <a:pt x="284031" y="192600"/>
                  <a:pt x="283310" y="190807"/>
                </a:cubicBezTo>
                <a:cubicBezTo>
                  <a:pt x="282589" y="189374"/>
                  <a:pt x="282589" y="187940"/>
                  <a:pt x="282950" y="186506"/>
                </a:cubicBezTo>
                <a:cubicBezTo>
                  <a:pt x="283671" y="185430"/>
                  <a:pt x="284753" y="184355"/>
                  <a:pt x="286195" y="183997"/>
                </a:cubicBezTo>
                <a:cubicBezTo>
                  <a:pt x="291243" y="182921"/>
                  <a:pt x="294849" y="178978"/>
                  <a:pt x="294849" y="173601"/>
                </a:cubicBezTo>
                <a:cubicBezTo>
                  <a:pt x="294849" y="171092"/>
                  <a:pt x="293767" y="168583"/>
                  <a:pt x="291604" y="166432"/>
                </a:cubicBezTo>
                <a:cubicBezTo>
                  <a:pt x="290883" y="165356"/>
                  <a:pt x="290522" y="164281"/>
                  <a:pt x="290883" y="162847"/>
                </a:cubicBezTo>
                <a:cubicBezTo>
                  <a:pt x="290883" y="161772"/>
                  <a:pt x="291243" y="160338"/>
                  <a:pt x="292325" y="159621"/>
                </a:cubicBezTo>
                <a:cubicBezTo>
                  <a:pt x="295210" y="157829"/>
                  <a:pt x="296652" y="154602"/>
                  <a:pt x="296652" y="151376"/>
                </a:cubicBezTo>
                <a:cubicBezTo>
                  <a:pt x="296652" y="147075"/>
                  <a:pt x="294849" y="144924"/>
                  <a:pt x="293046" y="144207"/>
                </a:cubicBezTo>
                <a:cubicBezTo>
                  <a:pt x="291243" y="143131"/>
                  <a:pt x="290161" y="141339"/>
                  <a:pt x="289801" y="139188"/>
                </a:cubicBezTo>
                <a:cubicBezTo>
                  <a:pt x="289801" y="137396"/>
                  <a:pt x="290522" y="135245"/>
                  <a:pt x="291964" y="133811"/>
                </a:cubicBezTo>
                <a:cubicBezTo>
                  <a:pt x="293046" y="133453"/>
                  <a:pt x="295570" y="130944"/>
                  <a:pt x="295570" y="125566"/>
                </a:cubicBezTo>
                <a:cubicBezTo>
                  <a:pt x="295570" y="120189"/>
                  <a:pt x="291604" y="116246"/>
                  <a:pt x="287998" y="116246"/>
                </a:cubicBezTo>
                <a:lnTo>
                  <a:pt x="241120" y="116246"/>
                </a:lnTo>
                <a:cubicBezTo>
                  <a:pt x="239678" y="116246"/>
                  <a:pt x="238236" y="115529"/>
                  <a:pt x="237154" y="114454"/>
                </a:cubicBezTo>
                <a:cubicBezTo>
                  <a:pt x="236433" y="113378"/>
                  <a:pt x="236433" y="111945"/>
                  <a:pt x="236793" y="110511"/>
                </a:cubicBezTo>
                <a:cubicBezTo>
                  <a:pt x="237514" y="106568"/>
                  <a:pt x="240399" y="96172"/>
                  <a:pt x="238957" y="83626"/>
                </a:cubicBezTo>
                <a:cubicBezTo>
                  <a:pt x="237514" y="69645"/>
                  <a:pt x="231745" y="58891"/>
                  <a:pt x="224172" y="58891"/>
                </a:cubicBezTo>
                <a:close/>
                <a:moveTo>
                  <a:pt x="224533" y="49571"/>
                </a:moveTo>
                <a:cubicBezTo>
                  <a:pt x="236793" y="50288"/>
                  <a:pt x="246529" y="63552"/>
                  <a:pt x="248332" y="82909"/>
                </a:cubicBezTo>
                <a:cubicBezTo>
                  <a:pt x="249054" y="92587"/>
                  <a:pt x="247972" y="101191"/>
                  <a:pt x="247251" y="107284"/>
                </a:cubicBezTo>
                <a:lnTo>
                  <a:pt x="287998" y="107284"/>
                </a:lnTo>
                <a:cubicBezTo>
                  <a:pt x="297013" y="107284"/>
                  <a:pt x="304946" y="115529"/>
                  <a:pt x="304946" y="125566"/>
                </a:cubicBezTo>
                <a:cubicBezTo>
                  <a:pt x="304946" y="131660"/>
                  <a:pt x="302782" y="135962"/>
                  <a:pt x="300979" y="138471"/>
                </a:cubicBezTo>
                <a:cubicBezTo>
                  <a:pt x="303864" y="141339"/>
                  <a:pt x="306028" y="145999"/>
                  <a:pt x="306028" y="151376"/>
                </a:cubicBezTo>
                <a:cubicBezTo>
                  <a:pt x="306028" y="155678"/>
                  <a:pt x="304225" y="160338"/>
                  <a:pt x="301340" y="163922"/>
                </a:cubicBezTo>
                <a:cubicBezTo>
                  <a:pt x="302782" y="166790"/>
                  <a:pt x="303864" y="170375"/>
                  <a:pt x="303864" y="173601"/>
                </a:cubicBezTo>
                <a:cubicBezTo>
                  <a:pt x="303864" y="181129"/>
                  <a:pt x="299537" y="187940"/>
                  <a:pt x="293046" y="191166"/>
                </a:cubicBezTo>
                <a:cubicBezTo>
                  <a:pt x="293767" y="192958"/>
                  <a:pt x="293767" y="194392"/>
                  <a:pt x="293767" y="195826"/>
                </a:cubicBezTo>
                <a:cubicBezTo>
                  <a:pt x="293767" y="206222"/>
                  <a:pt x="286195" y="214466"/>
                  <a:pt x="275738" y="215542"/>
                </a:cubicBezTo>
                <a:cubicBezTo>
                  <a:pt x="275377" y="215542"/>
                  <a:pt x="275016" y="215542"/>
                  <a:pt x="274295" y="215542"/>
                </a:cubicBezTo>
                <a:lnTo>
                  <a:pt x="191358" y="215542"/>
                </a:lnTo>
                <a:cubicBezTo>
                  <a:pt x="182704" y="215542"/>
                  <a:pt x="176213" y="209089"/>
                  <a:pt x="176213" y="200486"/>
                </a:cubicBezTo>
                <a:lnTo>
                  <a:pt x="176213" y="138113"/>
                </a:lnTo>
                <a:cubicBezTo>
                  <a:pt x="176213" y="131302"/>
                  <a:pt x="181983" y="124491"/>
                  <a:pt x="189916" y="115888"/>
                </a:cubicBezTo>
                <a:cubicBezTo>
                  <a:pt x="197849" y="106926"/>
                  <a:pt x="207224" y="96530"/>
                  <a:pt x="209749" y="85418"/>
                </a:cubicBezTo>
                <a:cubicBezTo>
                  <a:pt x="211191" y="79683"/>
                  <a:pt x="208306" y="64985"/>
                  <a:pt x="206503" y="56741"/>
                </a:cubicBezTo>
                <a:cubicBezTo>
                  <a:pt x="206143" y="54948"/>
                  <a:pt x="207224" y="53156"/>
                  <a:pt x="208667" y="52081"/>
                </a:cubicBezTo>
                <a:cubicBezTo>
                  <a:pt x="209749" y="51722"/>
                  <a:pt x="213715" y="49213"/>
                  <a:pt x="224533" y="49571"/>
                </a:cubicBezTo>
                <a:close/>
                <a:moveTo>
                  <a:pt x="84446" y="0"/>
                </a:moveTo>
                <a:cubicBezTo>
                  <a:pt x="111512" y="0"/>
                  <a:pt x="137135" y="13311"/>
                  <a:pt x="153014" y="35255"/>
                </a:cubicBezTo>
                <a:cubicBezTo>
                  <a:pt x="168892" y="13311"/>
                  <a:pt x="194515" y="0"/>
                  <a:pt x="221581" y="0"/>
                </a:cubicBezTo>
                <a:cubicBezTo>
                  <a:pt x="268135" y="0"/>
                  <a:pt x="306027" y="37774"/>
                  <a:pt x="306027" y="84181"/>
                </a:cubicBezTo>
                <a:cubicBezTo>
                  <a:pt x="306027" y="86340"/>
                  <a:pt x="306027" y="88498"/>
                  <a:pt x="305666" y="90657"/>
                </a:cubicBezTo>
                <a:cubicBezTo>
                  <a:pt x="305666" y="93175"/>
                  <a:pt x="303501" y="95334"/>
                  <a:pt x="300975" y="94974"/>
                </a:cubicBezTo>
                <a:cubicBezTo>
                  <a:pt x="298449" y="94614"/>
                  <a:pt x="296284" y="92815"/>
                  <a:pt x="296644" y="90297"/>
                </a:cubicBezTo>
                <a:cubicBezTo>
                  <a:pt x="296644" y="88139"/>
                  <a:pt x="296644" y="85980"/>
                  <a:pt x="296644" y="84181"/>
                </a:cubicBezTo>
                <a:cubicBezTo>
                  <a:pt x="296644" y="42810"/>
                  <a:pt x="263083" y="9353"/>
                  <a:pt x="221581" y="9353"/>
                </a:cubicBezTo>
                <a:cubicBezTo>
                  <a:pt x="195237" y="9353"/>
                  <a:pt x="170336" y="23384"/>
                  <a:pt x="156983" y="46048"/>
                </a:cubicBezTo>
                <a:cubicBezTo>
                  <a:pt x="156262" y="47847"/>
                  <a:pt x="154457" y="48566"/>
                  <a:pt x="153014" y="48566"/>
                </a:cubicBezTo>
                <a:cubicBezTo>
                  <a:pt x="151570" y="48566"/>
                  <a:pt x="149766" y="47847"/>
                  <a:pt x="149044" y="46048"/>
                </a:cubicBezTo>
                <a:cubicBezTo>
                  <a:pt x="135330" y="23384"/>
                  <a:pt x="110790" y="9353"/>
                  <a:pt x="84446" y="9353"/>
                </a:cubicBezTo>
                <a:cubicBezTo>
                  <a:pt x="42945" y="9353"/>
                  <a:pt x="9383" y="42810"/>
                  <a:pt x="9383" y="84181"/>
                </a:cubicBezTo>
                <a:cubicBezTo>
                  <a:pt x="9383" y="167643"/>
                  <a:pt x="133887" y="250386"/>
                  <a:pt x="153014" y="262617"/>
                </a:cubicBezTo>
                <a:cubicBezTo>
                  <a:pt x="159510" y="258660"/>
                  <a:pt x="177554" y="246788"/>
                  <a:pt x="198485" y="229880"/>
                </a:cubicBezTo>
                <a:cubicBezTo>
                  <a:pt x="200650" y="228441"/>
                  <a:pt x="203537" y="228441"/>
                  <a:pt x="204981" y="230600"/>
                </a:cubicBezTo>
                <a:cubicBezTo>
                  <a:pt x="206424" y="232398"/>
                  <a:pt x="206424" y="235636"/>
                  <a:pt x="204259" y="237075"/>
                </a:cubicBezTo>
                <a:cubicBezTo>
                  <a:pt x="177554" y="258660"/>
                  <a:pt x="155540" y="271971"/>
                  <a:pt x="155540" y="271971"/>
                </a:cubicBezTo>
                <a:cubicBezTo>
                  <a:pt x="154818" y="272331"/>
                  <a:pt x="154096" y="272690"/>
                  <a:pt x="153014" y="272690"/>
                </a:cubicBezTo>
                <a:cubicBezTo>
                  <a:pt x="152292" y="272690"/>
                  <a:pt x="151570" y="272331"/>
                  <a:pt x="150488" y="271971"/>
                </a:cubicBezTo>
                <a:cubicBezTo>
                  <a:pt x="144353" y="268373"/>
                  <a:pt x="0" y="179515"/>
                  <a:pt x="0" y="84181"/>
                </a:cubicBezTo>
                <a:cubicBezTo>
                  <a:pt x="0" y="37774"/>
                  <a:pt x="37892" y="0"/>
                  <a:pt x="844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Oval Callout 6">
            <a:extLst>
              <a:ext uri="{FF2B5EF4-FFF2-40B4-BE49-F238E27FC236}">
                <a16:creationId xmlns:a16="http://schemas.microsoft.com/office/drawing/2014/main" id="{86807CAC-E8B2-AF15-4396-6C1A20AA497C}"/>
              </a:ext>
            </a:extLst>
          </p:cNvPr>
          <p:cNvSpPr/>
          <p:nvPr/>
        </p:nvSpPr>
        <p:spPr>
          <a:xfrm>
            <a:off x="5045596" y="5876698"/>
            <a:ext cx="4219121" cy="4009440"/>
          </a:xfrm>
          <a:custGeom>
            <a:avLst/>
            <a:gdLst>
              <a:gd name="connsiteX0" fmla="*/ 321455 w 4219121"/>
              <a:gd name="connsiteY0" fmla="*/ -1375639 h 4009440"/>
              <a:gd name="connsiteX1" fmla="*/ 702998 w 4219121"/>
              <a:gd name="connsiteY1" fmla="*/ -921207 h 4009440"/>
              <a:gd name="connsiteX2" fmla="*/ 1072364 w 4219121"/>
              <a:gd name="connsiteY2" fmla="*/ -481277 h 4009440"/>
              <a:gd name="connsiteX3" fmla="*/ 1539145 w 4219121"/>
              <a:gd name="connsiteY3" fmla="*/ 74677 h 4009440"/>
              <a:gd name="connsiteX4" fmla="*/ 4049060 w 4219121"/>
              <a:gd name="connsiteY4" fmla="*/ 1216148 h 4009440"/>
              <a:gd name="connsiteX5" fmla="*/ 3054136 w 4219121"/>
              <a:gd name="connsiteY5" fmla="*/ 3797248 h 4009440"/>
              <a:gd name="connsiteX6" fmla="*/ 377389 w 4219121"/>
              <a:gd name="connsiteY6" fmla="*/ 3148969 h 4009440"/>
              <a:gd name="connsiteX7" fmla="*/ 819862 w 4219121"/>
              <a:gd name="connsiteY7" fmla="*/ 418277 h 4009440"/>
              <a:gd name="connsiteX8" fmla="*/ 648742 w 4219121"/>
              <a:gd name="connsiteY8" fmla="*/ -197634 h 4009440"/>
              <a:gd name="connsiteX9" fmla="*/ 487591 w 4219121"/>
              <a:gd name="connsiteY9" fmla="*/ -777667 h 4009440"/>
              <a:gd name="connsiteX10" fmla="*/ 321455 w 4219121"/>
              <a:gd name="connsiteY10" fmla="*/ -1375639 h 400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19121" h="4009440" fill="none" extrusionOk="0">
                <a:moveTo>
                  <a:pt x="321455" y="-1375639"/>
                </a:moveTo>
                <a:cubicBezTo>
                  <a:pt x="497332" y="-1206662"/>
                  <a:pt x="526311" y="-1148547"/>
                  <a:pt x="702998" y="-921207"/>
                </a:cubicBezTo>
                <a:cubicBezTo>
                  <a:pt x="879685" y="-693867"/>
                  <a:pt x="936344" y="-605161"/>
                  <a:pt x="1072364" y="-481277"/>
                </a:cubicBezTo>
                <a:cubicBezTo>
                  <a:pt x="1208384" y="-357393"/>
                  <a:pt x="1364035" y="-125157"/>
                  <a:pt x="1539145" y="74677"/>
                </a:cubicBezTo>
                <a:cubicBezTo>
                  <a:pt x="2532808" y="-227873"/>
                  <a:pt x="3817789" y="205417"/>
                  <a:pt x="4049060" y="1216148"/>
                </a:cubicBezTo>
                <a:cubicBezTo>
                  <a:pt x="4298756" y="2170638"/>
                  <a:pt x="4093789" y="3350292"/>
                  <a:pt x="3054136" y="3797248"/>
                </a:cubicBezTo>
                <a:cubicBezTo>
                  <a:pt x="2018185" y="4303047"/>
                  <a:pt x="801414" y="4085966"/>
                  <a:pt x="377389" y="3148969"/>
                </a:cubicBezTo>
                <a:cubicBezTo>
                  <a:pt x="-303935" y="2165004"/>
                  <a:pt x="-175213" y="1190603"/>
                  <a:pt x="819862" y="418277"/>
                </a:cubicBezTo>
                <a:cubicBezTo>
                  <a:pt x="779557" y="255733"/>
                  <a:pt x="685579" y="-51861"/>
                  <a:pt x="648742" y="-197634"/>
                </a:cubicBezTo>
                <a:cubicBezTo>
                  <a:pt x="611905" y="-343407"/>
                  <a:pt x="558826" y="-574191"/>
                  <a:pt x="487591" y="-777667"/>
                </a:cubicBezTo>
                <a:cubicBezTo>
                  <a:pt x="416355" y="-981143"/>
                  <a:pt x="375558" y="-1074445"/>
                  <a:pt x="321455" y="-1375639"/>
                </a:cubicBezTo>
                <a:close/>
              </a:path>
              <a:path w="4219121" h="4009440" stroke="0" extrusionOk="0">
                <a:moveTo>
                  <a:pt x="321455" y="-1375639"/>
                </a:moveTo>
                <a:cubicBezTo>
                  <a:pt x="438506" y="-1188633"/>
                  <a:pt x="606138" y="-1081909"/>
                  <a:pt x="751705" y="-863194"/>
                </a:cubicBezTo>
                <a:cubicBezTo>
                  <a:pt x="897272" y="-644479"/>
                  <a:pt x="1050794" y="-498101"/>
                  <a:pt x="1157602" y="-379755"/>
                </a:cubicBezTo>
                <a:cubicBezTo>
                  <a:pt x="1264411" y="-261409"/>
                  <a:pt x="1418987" y="-94102"/>
                  <a:pt x="1539145" y="74677"/>
                </a:cubicBezTo>
                <a:cubicBezTo>
                  <a:pt x="2687301" y="-190909"/>
                  <a:pt x="3629941" y="325331"/>
                  <a:pt x="4049060" y="1216148"/>
                </a:cubicBezTo>
                <a:cubicBezTo>
                  <a:pt x="4525189" y="2167640"/>
                  <a:pt x="4227777" y="3192175"/>
                  <a:pt x="3054136" y="3797248"/>
                </a:cubicBezTo>
                <a:cubicBezTo>
                  <a:pt x="2345827" y="4248782"/>
                  <a:pt x="1033928" y="4007115"/>
                  <a:pt x="377389" y="3148969"/>
                </a:cubicBezTo>
                <a:cubicBezTo>
                  <a:pt x="-507412" y="2392614"/>
                  <a:pt x="-50195" y="1017391"/>
                  <a:pt x="819862" y="418277"/>
                </a:cubicBezTo>
                <a:cubicBezTo>
                  <a:pt x="758844" y="275478"/>
                  <a:pt x="753976" y="72714"/>
                  <a:pt x="663694" y="-143817"/>
                </a:cubicBezTo>
                <a:cubicBezTo>
                  <a:pt x="573412" y="-360348"/>
                  <a:pt x="545607" y="-589319"/>
                  <a:pt x="507527" y="-705910"/>
                </a:cubicBezTo>
                <a:cubicBezTo>
                  <a:pt x="469447" y="-822501"/>
                  <a:pt x="375565" y="-1118158"/>
                  <a:pt x="321455" y="-1375639"/>
                </a:cubicBezTo>
                <a:close/>
              </a:path>
            </a:pathLst>
          </a:custGeom>
          <a:solidFill>
            <a:srgbClr val="FDB315"/>
          </a:solidFill>
          <a:ln w="9525" cmpd="sng">
            <a:solidFill>
              <a:srgbClr val="10746F"/>
            </a:solidFill>
            <a:extLst>
              <a:ext uri="{C807C97D-BFC1-408E-A445-0C87EB9F89A2}">
                <ask:lineSketchStyleProps xmlns:ask="http://schemas.microsoft.com/office/drawing/2018/sketchyshapes" sd="2735415562">
                  <a:prstGeom prst="wedgeEllipseCallout">
                    <a:avLst>
                      <a:gd name="adj1" fmla="val -42381"/>
                      <a:gd name="adj2" fmla="val -8431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ZA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Ke</a:t>
            </a:r>
            <a:r>
              <a:rPr lang="en-ZA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ZA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nkile</a:t>
            </a:r>
            <a:r>
              <a:rPr lang="en-ZA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ZA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boikarabello</a:t>
            </a:r>
            <a:r>
              <a:rPr lang="en-ZA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ka </a:t>
            </a:r>
            <a:r>
              <a:rPr lang="en-ZA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bophelo</a:t>
            </a:r>
            <a:r>
              <a:rPr lang="en-ZA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ZA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ba</a:t>
            </a:r>
            <a:r>
              <a:rPr lang="en-ZA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ka </a:t>
            </a:r>
            <a:r>
              <a:rPr lang="en-ZA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bo</a:t>
            </a:r>
            <a:r>
              <a:rPr lang="en-ZA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ZA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botle</a:t>
            </a:r>
            <a:r>
              <a:rPr lang="en-ZA" sz="40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12B9D2-C54A-5D10-CCFA-27EBA9540C94}"/>
              </a:ext>
            </a:extLst>
          </p:cNvPr>
          <p:cNvGrpSpPr/>
          <p:nvPr/>
        </p:nvGrpSpPr>
        <p:grpSpPr>
          <a:xfrm>
            <a:off x="8938" y="-61163"/>
            <a:ext cx="9658576" cy="1025552"/>
            <a:chOff x="93945" y="-555940"/>
            <a:chExt cx="9601200" cy="1025552"/>
          </a:xfrm>
        </p:grpSpPr>
        <p:sp>
          <p:nvSpPr>
            <p:cNvPr id="35" name="Flowchart: Manual Input 34">
              <a:extLst>
                <a:ext uri="{FF2B5EF4-FFF2-40B4-BE49-F238E27FC236}">
                  <a16:creationId xmlns:a16="http://schemas.microsoft.com/office/drawing/2014/main" id="{D71C48C0-1B0D-D3A7-12B7-637DB9CB2C40}"/>
                </a:ext>
              </a:extLst>
            </p:cNvPr>
            <p:cNvSpPr/>
            <p:nvPr/>
          </p:nvSpPr>
          <p:spPr>
            <a:xfrm rot="10800000">
              <a:off x="93945" y="-495061"/>
              <a:ext cx="9601200" cy="964673"/>
            </a:xfrm>
            <a:prstGeom prst="flowChartManualInp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Flowchart: Manual Input 35">
              <a:extLst>
                <a:ext uri="{FF2B5EF4-FFF2-40B4-BE49-F238E27FC236}">
                  <a16:creationId xmlns:a16="http://schemas.microsoft.com/office/drawing/2014/main" id="{B8CEB7AB-6507-2079-A370-F49E0AD9E153}"/>
                </a:ext>
              </a:extLst>
            </p:cNvPr>
            <p:cNvSpPr/>
            <p:nvPr/>
          </p:nvSpPr>
          <p:spPr>
            <a:xfrm>
              <a:off x="3464556" y="-555940"/>
              <a:ext cx="6181459" cy="781050"/>
            </a:xfrm>
            <a:prstGeom prst="flowChartManualInpu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kumimoji="1" lang="en-US" altLang="ja-JP" sz="2400" b="1" dirty="0" err="1">
                  <a:solidFill>
                    <a:srgbClr val="B938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Nka</a:t>
              </a:r>
              <a:r>
                <a:rPr kumimoji="1" lang="en-US" altLang="ja-JP" sz="2400" b="1" dirty="0">
                  <a:solidFill>
                    <a:srgbClr val="B938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2400" b="1" dirty="0" err="1">
                  <a:solidFill>
                    <a:srgbClr val="B938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taolo</a:t>
              </a:r>
              <a:r>
                <a:rPr kumimoji="1" lang="en-US" altLang="ja-JP" sz="2400" b="1" dirty="0">
                  <a:solidFill>
                    <a:srgbClr val="B938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2400" b="1" dirty="0" err="1">
                  <a:solidFill>
                    <a:srgbClr val="B938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ya</a:t>
              </a:r>
              <a:r>
                <a:rPr kumimoji="1" lang="en-US" altLang="ja-JP" sz="2400" b="1" dirty="0">
                  <a:solidFill>
                    <a:srgbClr val="B938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2400" b="1" dirty="0" err="1">
                  <a:solidFill>
                    <a:srgbClr val="B938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bophelo</a:t>
              </a:r>
              <a:r>
                <a:rPr kumimoji="1" lang="en-US" altLang="ja-JP" sz="2400" b="1" dirty="0">
                  <a:solidFill>
                    <a:srgbClr val="B938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2400" b="1" dirty="0" err="1">
                  <a:solidFill>
                    <a:srgbClr val="B938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kumimoji="1" lang="en-US" altLang="ja-JP" sz="2400" b="1" dirty="0">
                  <a:solidFill>
                    <a:srgbClr val="B938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hao </a:t>
              </a:r>
              <a:r>
                <a:rPr kumimoji="1" lang="en-US" altLang="ja-JP" sz="2400" b="1" dirty="0" err="1">
                  <a:solidFill>
                    <a:srgbClr val="B938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</a:t>
              </a:r>
              <a:r>
                <a:rPr kumimoji="1" lang="en-US" altLang="ja-JP" sz="2400" b="1" dirty="0">
                  <a:solidFill>
                    <a:srgbClr val="B938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2400" b="1" dirty="0" err="1">
                  <a:solidFill>
                    <a:srgbClr val="B938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botle</a:t>
              </a:r>
              <a:r>
                <a:rPr kumimoji="1" lang="en-US" altLang="ja-JP" sz="2400" b="1" dirty="0">
                  <a:solidFill>
                    <a:srgbClr val="B938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8E59D148-8C5D-83E3-78D8-B2173A05C0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4" y="70706"/>
            <a:ext cx="1715976" cy="61936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5B3D6E1-D429-1AA3-F864-B8F1AAF08793}"/>
              </a:ext>
            </a:extLst>
          </p:cNvPr>
          <p:cNvSpPr/>
          <p:nvPr/>
        </p:nvSpPr>
        <p:spPr>
          <a:xfrm>
            <a:off x="-6316" y="735304"/>
            <a:ext cx="9616480" cy="13537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st-ZA" sz="54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Lebollo la Banna la Ngakeng</a:t>
            </a:r>
          </a:p>
        </p:txBody>
      </p:sp>
    </p:spTree>
    <p:extLst>
      <p:ext uri="{BB962C8B-B14F-4D97-AF65-F5344CB8AC3E}">
        <p14:creationId xmlns:p14="http://schemas.microsoft.com/office/powerpoint/2010/main" val="387588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erson with the arms crossed&#10;&#10;Description automatically generated with medium confidence">
            <a:extLst>
              <a:ext uri="{FF2B5EF4-FFF2-40B4-BE49-F238E27FC236}">
                <a16:creationId xmlns:a16="http://schemas.microsoft.com/office/drawing/2014/main" id="{3A7B7332-E2BC-CFF2-B533-247F23D479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t="7126" r="37734" b="33160"/>
          <a:stretch/>
        </p:blipFill>
        <p:spPr>
          <a:xfrm>
            <a:off x="0" y="2089045"/>
            <a:ext cx="9643422" cy="7054955"/>
          </a:xfrm>
          <a:prstGeom prst="rect">
            <a:avLst/>
          </a:prstGeom>
        </p:spPr>
      </p:pic>
      <p:graphicFrame>
        <p:nvGraphicFramePr>
          <p:cNvPr id="27" name="Object 2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7" name="Object 2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lowchart: Manual Input 4">
            <a:extLst>
              <a:ext uri="{FF2B5EF4-FFF2-40B4-BE49-F238E27FC236}">
                <a16:creationId xmlns:a16="http://schemas.microsoft.com/office/drawing/2014/main" id="{6971ABFE-7E55-4FF3-BE58-D5560B8169B9}"/>
              </a:ext>
            </a:extLst>
          </p:cNvPr>
          <p:cNvSpPr/>
          <p:nvPr/>
        </p:nvSpPr>
        <p:spPr>
          <a:xfrm rot="10800000">
            <a:off x="0" y="0"/>
            <a:ext cx="9601200" cy="78105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7600" y="8454282"/>
            <a:ext cx="9627764" cy="4086397"/>
          </a:xfrm>
          <a:custGeom>
            <a:avLst/>
            <a:gdLst>
              <a:gd name="connsiteX0" fmla="*/ 0 w 9627764"/>
              <a:gd name="connsiteY0" fmla="*/ 0 h 4086397"/>
              <a:gd name="connsiteX1" fmla="*/ 783975 w 9627764"/>
              <a:gd name="connsiteY1" fmla="*/ 0 h 4086397"/>
              <a:gd name="connsiteX2" fmla="*/ 1664228 w 9627764"/>
              <a:gd name="connsiteY2" fmla="*/ 0 h 4086397"/>
              <a:gd name="connsiteX3" fmla="*/ 2063092 w 9627764"/>
              <a:gd name="connsiteY3" fmla="*/ 0 h 4086397"/>
              <a:gd name="connsiteX4" fmla="*/ 2943345 w 9627764"/>
              <a:gd name="connsiteY4" fmla="*/ 0 h 4086397"/>
              <a:gd name="connsiteX5" fmla="*/ 3823598 w 9627764"/>
              <a:gd name="connsiteY5" fmla="*/ 0 h 4086397"/>
              <a:gd name="connsiteX6" fmla="*/ 4511295 w 9627764"/>
              <a:gd name="connsiteY6" fmla="*/ 0 h 4086397"/>
              <a:gd name="connsiteX7" fmla="*/ 4910160 w 9627764"/>
              <a:gd name="connsiteY7" fmla="*/ 0 h 4086397"/>
              <a:gd name="connsiteX8" fmla="*/ 5790412 w 9627764"/>
              <a:gd name="connsiteY8" fmla="*/ 0 h 4086397"/>
              <a:gd name="connsiteX9" fmla="*/ 6574387 w 9627764"/>
              <a:gd name="connsiteY9" fmla="*/ 0 h 4086397"/>
              <a:gd name="connsiteX10" fmla="*/ 7069530 w 9627764"/>
              <a:gd name="connsiteY10" fmla="*/ 0 h 4086397"/>
              <a:gd name="connsiteX11" fmla="*/ 7853505 w 9627764"/>
              <a:gd name="connsiteY11" fmla="*/ 0 h 4086397"/>
              <a:gd name="connsiteX12" fmla="*/ 8252369 w 9627764"/>
              <a:gd name="connsiteY12" fmla="*/ 0 h 4086397"/>
              <a:gd name="connsiteX13" fmla="*/ 9036344 w 9627764"/>
              <a:gd name="connsiteY13" fmla="*/ 0 h 4086397"/>
              <a:gd name="connsiteX14" fmla="*/ 9627764 w 9627764"/>
              <a:gd name="connsiteY14" fmla="*/ 0 h 4086397"/>
              <a:gd name="connsiteX15" fmla="*/ 9627764 w 9627764"/>
              <a:gd name="connsiteY15" fmla="*/ 599338 h 4086397"/>
              <a:gd name="connsiteX16" fmla="*/ 9627764 w 9627764"/>
              <a:gd name="connsiteY16" fmla="*/ 1280404 h 4086397"/>
              <a:gd name="connsiteX17" fmla="*/ 9627764 w 9627764"/>
              <a:gd name="connsiteY17" fmla="*/ 1838879 h 4086397"/>
              <a:gd name="connsiteX18" fmla="*/ 9627764 w 9627764"/>
              <a:gd name="connsiteY18" fmla="*/ 2479081 h 4086397"/>
              <a:gd name="connsiteX19" fmla="*/ 9627764 w 9627764"/>
              <a:gd name="connsiteY19" fmla="*/ 3160147 h 4086397"/>
              <a:gd name="connsiteX20" fmla="*/ 9627764 w 9627764"/>
              <a:gd name="connsiteY20" fmla="*/ 4086397 h 4086397"/>
              <a:gd name="connsiteX21" fmla="*/ 8843789 w 9627764"/>
              <a:gd name="connsiteY21" fmla="*/ 4086397 h 4086397"/>
              <a:gd name="connsiteX22" fmla="*/ 8252369 w 9627764"/>
              <a:gd name="connsiteY22" fmla="*/ 4086397 h 4086397"/>
              <a:gd name="connsiteX23" fmla="*/ 7853505 w 9627764"/>
              <a:gd name="connsiteY23" fmla="*/ 4086397 h 4086397"/>
              <a:gd name="connsiteX24" fmla="*/ 7069530 w 9627764"/>
              <a:gd name="connsiteY24" fmla="*/ 4086397 h 4086397"/>
              <a:gd name="connsiteX25" fmla="*/ 6285554 w 9627764"/>
              <a:gd name="connsiteY25" fmla="*/ 4086397 h 4086397"/>
              <a:gd name="connsiteX26" fmla="*/ 5405302 w 9627764"/>
              <a:gd name="connsiteY26" fmla="*/ 4086397 h 4086397"/>
              <a:gd name="connsiteX27" fmla="*/ 4621327 w 9627764"/>
              <a:gd name="connsiteY27" fmla="*/ 4086397 h 4086397"/>
              <a:gd name="connsiteX28" fmla="*/ 4126185 w 9627764"/>
              <a:gd name="connsiteY28" fmla="*/ 4086397 h 4086397"/>
              <a:gd name="connsiteX29" fmla="*/ 3438487 w 9627764"/>
              <a:gd name="connsiteY29" fmla="*/ 4086397 h 4086397"/>
              <a:gd name="connsiteX30" fmla="*/ 3039623 w 9627764"/>
              <a:gd name="connsiteY30" fmla="*/ 4086397 h 4086397"/>
              <a:gd name="connsiteX31" fmla="*/ 2544480 w 9627764"/>
              <a:gd name="connsiteY31" fmla="*/ 4086397 h 4086397"/>
              <a:gd name="connsiteX32" fmla="*/ 1953061 w 9627764"/>
              <a:gd name="connsiteY32" fmla="*/ 4086397 h 4086397"/>
              <a:gd name="connsiteX33" fmla="*/ 1554196 w 9627764"/>
              <a:gd name="connsiteY33" fmla="*/ 4086397 h 4086397"/>
              <a:gd name="connsiteX34" fmla="*/ 770221 w 9627764"/>
              <a:gd name="connsiteY34" fmla="*/ 4086397 h 4086397"/>
              <a:gd name="connsiteX35" fmla="*/ 0 w 9627764"/>
              <a:gd name="connsiteY35" fmla="*/ 4086397 h 4086397"/>
              <a:gd name="connsiteX36" fmla="*/ 0 w 9627764"/>
              <a:gd name="connsiteY36" fmla="*/ 3527923 h 4086397"/>
              <a:gd name="connsiteX37" fmla="*/ 0 w 9627764"/>
              <a:gd name="connsiteY37" fmla="*/ 2887721 h 4086397"/>
              <a:gd name="connsiteX38" fmla="*/ 0 w 9627764"/>
              <a:gd name="connsiteY38" fmla="*/ 2329246 h 4086397"/>
              <a:gd name="connsiteX39" fmla="*/ 0 w 9627764"/>
              <a:gd name="connsiteY39" fmla="*/ 1729908 h 4086397"/>
              <a:gd name="connsiteX40" fmla="*/ 0 w 9627764"/>
              <a:gd name="connsiteY40" fmla="*/ 967114 h 4086397"/>
              <a:gd name="connsiteX41" fmla="*/ 0 w 9627764"/>
              <a:gd name="connsiteY41" fmla="*/ 0 h 408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627764" h="4086397" fill="none" extrusionOk="0">
                <a:moveTo>
                  <a:pt x="0" y="0"/>
                </a:moveTo>
                <a:cubicBezTo>
                  <a:pt x="385965" y="-11737"/>
                  <a:pt x="614154" y="-16695"/>
                  <a:pt x="783975" y="0"/>
                </a:cubicBezTo>
                <a:cubicBezTo>
                  <a:pt x="953797" y="16695"/>
                  <a:pt x="1362044" y="-17270"/>
                  <a:pt x="1664228" y="0"/>
                </a:cubicBezTo>
                <a:cubicBezTo>
                  <a:pt x="1966412" y="17270"/>
                  <a:pt x="1902970" y="-13860"/>
                  <a:pt x="2063092" y="0"/>
                </a:cubicBezTo>
                <a:cubicBezTo>
                  <a:pt x="2223214" y="13860"/>
                  <a:pt x="2588581" y="38196"/>
                  <a:pt x="2943345" y="0"/>
                </a:cubicBezTo>
                <a:cubicBezTo>
                  <a:pt x="3298109" y="-38196"/>
                  <a:pt x="3472583" y="30810"/>
                  <a:pt x="3823598" y="0"/>
                </a:cubicBezTo>
                <a:cubicBezTo>
                  <a:pt x="4174613" y="-30810"/>
                  <a:pt x="4213207" y="-17363"/>
                  <a:pt x="4511295" y="0"/>
                </a:cubicBezTo>
                <a:cubicBezTo>
                  <a:pt x="4809383" y="17363"/>
                  <a:pt x="4813932" y="8272"/>
                  <a:pt x="4910160" y="0"/>
                </a:cubicBezTo>
                <a:cubicBezTo>
                  <a:pt x="5006388" y="-8272"/>
                  <a:pt x="5572771" y="-5761"/>
                  <a:pt x="5790412" y="0"/>
                </a:cubicBezTo>
                <a:cubicBezTo>
                  <a:pt x="6008053" y="5761"/>
                  <a:pt x="6270526" y="23825"/>
                  <a:pt x="6574387" y="0"/>
                </a:cubicBezTo>
                <a:cubicBezTo>
                  <a:pt x="6878249" y="-23825"/>
                  <a:pt x="6925987" y="9273"/>
                  <a:pt x="7069530" y="0"/>
                </a:cubicBezTo>
                <a:cubicBezTo>
                  <a:pt x="7213073" y="-9273"/>
                  <a:pt x="7615393" y="1118"/>
                  <a:pt x="7853505" y="0"/>
                </a:cubicBezTo>
                <a:cubicBezTo>
                  <a:pt x="8091617" y="-1118"/>
                  <a:pt x="8082543" y="5449"/>
                  <a:pt x="8252369" y="0"/>
                </a:cubicBezTo>
                <a:cubicBezTo>
                  <a:pt x="8422195" y="-5449"/>
                  <a:pt x="8682141" y="8913"/>
                  <a:pt x="9036344" y="0"/>
                </a:cubicBezTo>
                <a:cubicBezTo>
                  <a:pt x="9390548" y="-8913"/>
                  <a:pt x="9382436" y="21548"/>
                  <a:pt x="9627764" y="0"/>
                </a:cubicBezTo>
                <a:cubicBezTo>
                  <a:pt x="9633390" y="264254"/>
                  <a:pt x="9653043" y="400270"/>
                  <a:pt x="9627764" y="599338"/>
                </a:cubicBezTo>
                <a:cubicBezTo>
                  <a:pt x="9602485" y="798406"/>
                  <a:pt x="9650400" y="1032072"/>
                  <a:pt x="9627764" y="1280404"/>
                </a:cubicBezTo>
                <a:cubicBezTo>
                  <a:pt x="9605128" y="1528736"/>
                  <a:pt x="9603110" y="1564883"/>
                  <a:pt x="9627764" y="1838879"/>
                </a:cubicBezTo>
                <a:cubicBezTo>
                  <a:pt x="9652418" y="2112875"/>
                  <a:pt x="9648355" y="2294622"/>
                  <a:pt x="9627764" y="2479081"/>
                </a:cubicBezTo>
                <a:cubicBezTo>
                  <a:pt x="9607173" y="2663540"/>
                  <a:pt x="9605781" y="2983265"/>
                  <a:pt x="9627764" y="3160147"/>
                </a:cubicBezTo>
                <a:cubicBezTo>
                  <a:pt x="9649747" y="3337029"/>
                  <a:pt x="9641261" y="3890107"/>
                  <a:pt x="9627764" y="4086397"/>
                </a:cubicBezTo>
                <a:cubicBezTo>
                  <a:pt x="9326330" y="4048250"/>
                  <a:pt x="9191820" y="4111059"/>
                  <a:pt x="8843789" y="4086397"/>
                </a:cubicBezTo>
                <a:cubicBezTo>
                  <a:pt x="8495759" y="4061735"/>
                  <a:pt x="8541283" y="4082308"/>
                  <a:pt x="8252369" y="4086397"/>
                </a:cubicBezTo>
                <a:cubicBezTo>
                  <a:pt x="7963455" y="4090486"/>
                  <a:pt x="7952033" y="4093316"/>
                  <a:pt x="7853505" y="4086397"/>
                </a:cubicBezTo>
                <a:cubicBezTo>
                  <a:pt x="7754977" y="4079478"/>
                  <a:pt x="7255662" y="4120098"/>
                  <a:pt x="7069530" y="4086397"/>
                </a:cubicBezTo>
                <a:cubicBezTo>
                  <a:pt x="6883398" y="4052696"/>
                  <a:pt x="6477463" y="4092011"/>
                  <a:pt x="6285554" y="4086397"/>
                </a:cubicBezTo>
                <a:cubicBezTo>
                  <a:pt x="6093645" y="4080783"/>
                  <a:pt x="5636990" y="4089980"/>
                  <a:pt x="5405302" y="4086397"/>
                </a:cubicBezTo>
                <a:cubicBezTo>
                  <a:pt x="5173614" y="4082814"/>
                  <a:pt x="4930740" y="4079089"/>
                  <a:pt x="4621327" y="4086397"/>
                </a:cubicBezTo>
                <a:cubicBezTo>
                  <a:pt x="4311915" y="4093705"/>
                  <a:pt x="4305923" y="4075620"/>
                  <a:pt x="4126185" y="4086397"/>
                </a:cubicBezTo>
                <a:cubicBezTo>
                  <a:pt x="3946447" y="4097174"/>
                  <a:pt x="3719244" y="4072741"/>
                  <a:pt x="3438487" y="4086397"/>
                </a:cubicBezTo>
                <a:cubicBezTo>
                  <a:pt x="3157730" y="4100053"/>
                  <a:pt x="3155937" y="4095765"/>
                  <a:pt x="3039623" y="4086397"/>
                </a:cubicBezTo>
                <a:cubicBezTo>
                  <a:pt x="2923309" y="4077029"/>
                  <a:pt x="2707916" y="4085521"/>
                  <a:pt x="2544480" y="4086397"/>
                </a:cubicBezTo>
                <a:cubicBezTo>
                  <a:pt x="2381044" y="4087273"/>
                  <a:pt x="2140444" y="4084234"/>
                  <a:pt x="1953061" y="4086397"/>
                </a:cubicBezTo>
                <a:cubicBezTo>
                  <a:pt x="1765678" y="4088560"/>
                  <a:pt x="1658703" y="4079953"/>
                  <a:pt x="1554196" y="4086397"/>
                </a:cubicBezTo>
                <a:cubicBezTo>
                  <a:pt x="1449689" y="4092841"/>
                  <a:pt x="1078377" y="4064223"/>
                  <a:pt x="770221" y="4086397"/>
                </a:cubicBezTo>
                <a:cubicBezTo>
                  <a:pt x="462066" y="4108571"/>
                  <a:pt x="187902" y="4111371"/>
                  <a:pt x="0" y="4086397"/>
                </a:cubicBezTo>
                <a:cubicBezTo>
                  <a:pt x="3286" y="3823547"/>
                  <a:pt x="25440" y="3640643"/>
                  <a:pt x="0" y="3527923"/>
                </a:cubicBezTo>
                <a:cubicBezTo>
                  <a:pt x="-25440" y="3415203"/>
                  <a:pt x="-23901" y="3133762"/>
                  <a:pt x="0" y="2887721"/>
                </a:cubicBezTo>
                <a:cubicBezTo>
                  <a:pt x="23901" y="2641680"/>
                  <a:pt x="27273" y="2590844"/>
                  <a:pt x="0" y="2329246"/>
                </a:cubicBezTo>
                <a:cubicBezTo>
                  <a:pt x="-27273" y="2067648"/>
                  <a:pt x="-13035" y="1981534"/>
                  <a:pt x="0" y="1729908"/>
                </a:cubicBezTo>
                <a:cubicBezTo>
                  <a:pt x="13035" y="1478282"/>
                  <a:pt x="-6166" y="1142252"/>
                  <a:pt x="0" y="967114"/>
                </a:cubicBezTo>
                <a:cubicBezTo>
                  <a:pt x="6166" y="791976"/>
                  <a:pt x="36180" y="264042"/>
                  <a:pt x="0" y="0"/>
                </a:cubicBezTo>
                <a:close/>
              </a:path>
              <a:path w="9627764" h="4086397" stroke="0" extrusionOk="0">
                <a:moveTo>
                  <a:pt x="0" y="0"/>
                </a:moveTo>
                <a:cubicBezTo>
                  <a:pt x="259237" y="-7488"/>
                  <a:pt x="459137" y="-21683"/>
                  <a:pt x="687697" y="0"/>
                </a:cubicBezTo>
                <a:cubicBezTo>
                  <a:pt x="916257" y="21683"/>
                  <a:pt x="967667" y="4855"/>
                  <a:pt x="1182840" y="0"/>
                </a:cubicBezTo>
                <a:cubicBezTo>
                  <a:pt x="1398013" y="-4855"/>
                  <a:pt x="1613294" y="8876"/>
                  <a:pt x="1966815" y="0"/>
                </a:cubicBezTo>
                <a:cubicBezTo>
                  <a:pt x="2320336" y="-8876"/>
                  <a:pt x="2510566" y="-28542"/>
                  <a:pt x="2654512" y="0"/>
                </a:cubicBezTo>
                <a:cubicBezTo>
                  <a:pt x="2798458" y="28542"/>
                  <a:pt x="3045552" y="-226"/>
                  <a:pt x="3149654" y="0"/>
                </a:cubicBezTo>
                <a:cubicBezTo>
                  <a:pt x="3253756" y="226"/>
                  <a:pt x="3542200" y="-3744"/>
                  <a:pt x="3644796" y="0"/>
                </a:cubicBezTo>
                <a:cubicBezTo>
                  <a:pt x="3747392" y="3744"/>
                  <a:pt x="4031450" y="4555"/>
                  <a:pt x="4139939" y="0"/>
                </a:cubicBezTo>
                <a:cubicBezTo>
                  <a:pt x="4248428" y="-4555"/>
                  <a:pt x="4698063" y="13758"/>
                  <a:pt x="5020191" y="0"/>
                </a:cubicBezTo>
                <a:cubicBezTo>
                  <a:pt x="5342319" y="-13758"/>
                  <a:pt x="5446764" y="-11530"/>
                  <a:pt x="5611611" y="0"/>
                </a:cubicBezTo>
                <a:cubicBezTo>
                  <a:pt x="5776458" y="11530"/>
                  <a:pt x="5961078" y="-3381"/>
                  <a:pt x="6299308" y="0"/>
                </a:cubicBezTo>
                <a:cubicBezTo>
                  <a:pt x="6637538" y="3381"/>
                  <a:pt x="6609341" y="-8594"/>
                  <a:pt x="6698173" y="0"/>
                </a:cubicBezTo>
                <a:cubicBezTo>
                  <a:pt x="6787005" y="8594"/>
                  <a:pt x="7102044" y="25682"/>
                  <a:pt x="7385870" y="0"/>
                </a:cubicBezTo>
                <a:cubicBezTo>
                  <a:pt x="7669696" y="-25682"/>
                  <a:pt x="7688268" y="-10188"/>
                  <a:pt x="7784735" y="0"/>
                </a:cubicBezTo>
                <a:cubicBezTo>
                  <a:pt x="7881202" y="10188"/>
                  <a:pt x="8259124" y="3578"/>
                  <a:pt x="8472432" y="0"/>
                </a:cubicBezTo>
                <a:cubicBezTo>
                  <a:pt x="8685740" y="-3578"/>
                  <a:pt x="8726125" y="-23034"/>
                  <a:pt x="8967574" y="0"/>
                </a:cubicBezTo>
                <a:cubicBezTo>
                  <a:pt x="9209023" y="23034"/>
                  <a:pt x="9323769" y="-23386"/>
                  <a:pt x="9627764" y="0"/>
                </a:cubicBezTo>
                <a:cubicBezTo>
                  <a:pt x="9656701" y="290213"/>
                  <a:pt x="9627140" y="469520"/>
                  <a:pt x="9627764" y="599338"/>
                </a:cubicBezTo>
                <a:cubicBezTo>
                  <a:pt x="9628388" y="729156"/>
                  <a:pt x="9618838" y="921854"/>
                  <a:pt x="9627764" y="1198676"/>
                </a:cubicBezTo>
                <a:cubicBezTo>
                  <a:pt x="9636690" y="1475498"/>
                  <a:pt x="9648100" y="1697795"/>
                  <a:pt x="9627764" y="1838879"/>
                </a:cubicBezTo>
                <a:cubicBezTo>
                  <a:pt x="9607428" y="1979963"/>
                  <a:pt x="9617471" y="2233706"/>
                  <a:pt x="9627764" y="2560809"/>
                </a:cubicBezTo>
                <a:cubicBezTo>
                  <a:pt x="9638058" y="2887912"/>
                  <a:pt x="9643533" y="2955601"/>
                  <a:pt x="9627764" y="3160147"/>
                </a:cubicBezTo>
                <a:cubicBezTo>
                  <a:pt x="9611995" y="3364693"/>
                  <a:pt x="9587159" y="3821050"/>
                  <a:pt x="9627764" y="4086397"/>
                </a:cubicBezTo>
                <a:cubicBezTo>
                  <a:pt x="9358873" y="4072244"/>
                  <a:pt x="8981210" y="4076515"/>
                  <a:pt x="8747511" y="4086397"/>
                </a:cubicBezTo>
                <a:cubicBezTo>
                  <a:pt x="8513812" y="4096279"/>
                  <a:pt x="8409815" y="4066010"/>
                  <a:pt x="8252369" y="4086397"/>
                </a:cubicBezTo>
                <a:cubicBezTo>
                  <a:pt x="8094923" y="4106784"/>
                  <a:pt x="7729729" y="4088267"/>
                  <a:pt x="7468394" y="4086397"/>
                </a:cubicBezTo>
                <a:cubicBezTo>
                  <a:pt x="7207060" y="4084527"/>
                  <a:pt x="7154930" y="4106169"/>
                  <a:pt x="7069530" y="4086397"/>
                </a:cubicBezTo>
                <a:cubicBezTo>
                  <a:pt x="6984130" y="4066625"/>
                  <a:pt x="6461829" y="4081887"/>
                  <a:pt x="6285554" y="4086397"/>
                </a:cubicBezTo>
                <a:cubicBezTo>
                  <a:pt x="6109279" y="4090907"/>
                  <a:pt x="5888729" y="4115581"/>
                  <a:pt x="5501579" y="4086397"/>
                </a:cubicBezTo>
                <a:cubicBezTo>
                  <a:pt x="5114430" y="4057213"/>
                  <a:pt x="5082009" y="4082690"/>
                  <a:pt x="4910160" y="4086397"/>
                </a:cubicBezTo>
                <a:cubicBezTo>
                  <a:pt x="4738311" y="4090104"/>
                  <a:pt x="4599481" y="4090135"/>
                  <a:pt x="4318740" y="4086397"/>
                </a:cubicBezTo>
                <a:cubicBezTo>
                  <a:pt x="4037999" y="4082659"/>
                  <a:pt x="3934789" y="4111189"/>
                  <a:pt x="3631042" y="4086397"/>
                </a:cubicBezTo>
                <a:cubicBezTo>
                  <a:pt x="3327295" y="4061605"/>
                  <a:pt x="3255065" y="4086421"/>
                  <a:pt x="2943345" y="4086397"/>
                </a:cubicBezTo>
                <a:cubicBezTo>
                  <a:pt x="2631625" y="4086373"/>
                  <a:pt x="2316553" y="4074387"/>
                  <a:pt x="2159370" y="4086397"/>
                </a:cubicBezTo>
                <a:cubicBezTo>
                  <a:pt x="2002188" y="4098407"/>
                  <a:pt x="1531766" y="4059484"/>
                  <a:pt x="1279117" y="4086397"/>
                </a:cubicBezTo>
                <a:cubicBezTo>
                  <a:pt x="1026468" y="4113310"/>
                  <a:pt x="940130" y="4073951"/>
                  <a:pt x="783975" y="4086397"/>
                </a:cubicBezTo>
                <a:cubicBezTo>
                  <a:pt x="627820" y="4098843"/>
                  <a:pt x="250385" y="4110832"/>
                  <a:pt x="0" y="4086397"/>
                </a:cubicBezTo>
                <a:cubicBezTo>
                  <a:pt x="-32682" y="3916446"/>
                  <a:pt x="-20301" y="3670525"/>
                  <a:pt x="0" y="3364467"/>
                </a:cubicBezTo>
                <a:cubicBezTo>
                  <a:pt x="20301" y="3058409"/>
                  <a:pt x="9141" y="2984497"/>
                  <a:pt x="0" y="2724265"/>
                </a:cubicBezTo>
                <a:cubicBezTo>
                  <a:pt x="-9141" y="2464033"/>
                  <a:pt x="-1759" y="2405364"/>
                  <a:pt x="0" y="2165790"/>
                </a:cubicBezTo>
                <a:cubicBezTo>
                  <a:pt x="1759" y="1926216"/>
                  <a:pt x="30168" y="1700927"/>
                  <a:pt x="0" y="1484724"/>
                </a:cubicBezTo>
                <a:cubicBezTo>
                  <a:pt x="-30168" y="1268521"/>
                  <a:pt x="15324" y="1020499"/>
                  <a:pt x="0" y="844522"/>
                </a:cubicBezTo>
                <a:cubicBezTo>
                  <a:pt x="-15324" y="668545"/>
                  <a:pt x="-36559" y="169451"/>
                  <a:pt x="0" y="0"/>
                </a:cubicBezTo>
                <a:close/>
              </a:path>
            </a:pathLst>
          </a:custGeom>
          <a:solidFill>
            <a:srgbClr val="4F5C5F">
              <a:alpha val="92000"/>
            </a:srgbClr>
          </a:solidFill>
          <a:ln>
            <a:solidFill>
              <a:srgbClr val="10746F"/>
            </a:solidFill>
            <a:extLst>
              <a:ext uri="{C807C97D-BFC1-408E-A445-0C87EB9F89A2}">
                <ask:lineSketchStyleProps xmlns:ask="http://schemas.microsoft.com/office/drawing/2018/sketchyshapes" sd="16026183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4FE5BB-D22C-4618-82DE-234A116D2386}"/>
              </a:ext>
            </a:extLst>
          </p:cNvPr>
          <p:cNvGrpSpPr/>
          <p:nvPr/>
        </p:nvGrpSpPr>
        <p:grpSpPr>
          <a:xfrm>
            <a:off x="5020869" y="42459"/>
            <a:ext cx="1395782" cy="688547"/>
            <a:chOff x="5688156" y="846035"/>
            <a:chExt cx="1395782" cy="6885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201A044-3461-471D-9E8D-BAA68E347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156" y="949085"/>
              <a:ext cx="457895" cy="457895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B3F44EE-A0A2-4E9A-B8BA-4A0EBEF31DCD}"/>
                </a:ext>
              </a:extLst>
            </p:cNvPr>
            <p:cNvSpPr/>
            <p:nvPr/>
          </p:nvSpPr>
          <p:spPr>
            <a:xfrm>
              <a:off x="6146051" y="846035"/>
              <a:ext cx="937887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ZA" sz="1400" b="1" dirty="0">
                  <a:solidFill>
                    <a:schemeClr val="tx1"/>
                  </a:solidFill>
                </a:rPr>
                <a:t>Once-off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CFFA5C-1CB4-46B5-B60B-A622CF479525}"/>
              </a:ext>
            </a:extLst>
          </p:cNvPr>
          <p:cNvGrpSpPr/>
          <p:nvPr/>
        </p:nvGrpSpPr>
        <p:grpSpPr>
          <a:xfrm>
            <a:off x="6664960" y="61686"/>
            <a:ext cx="1240132" cy="688547"/>
            <a:chOff x="7259101" y="832068"/>
            <a:chExt cx="1240132" cy="68854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BCE5763-5226-408A-B89E-6C6BC83EF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101" y="897860"/>
              <a:ext cx="553291" cy="553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034B702-CB13-490C-BD84-7C506CF7CB17}"/>
                </a:ext>
              </a:extLst>
            </p:cNvPr>
            <p:cNvSpPr/>
            <p:nvPr/>
          </p:nvSpPr>
          <p:spPr>
            <a:xfrm>
              <a:off x="7696009" y="832068"/>
              <a:ext cx="803224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ZA" sz="1400" b="1" dirty="0">
                  <a:solidFill>
                    <a:schemeClr val="tx1"/>
                  </a:solidFill>
                </a:rPr>
                <a:t>Free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2C76B95-0965-4DE1-81D4-74A609059AE2}"/>
              </a:ext>
            </a:extLst>
          </p:cNvPr>
          <p:cNvSpPr/>
          <p:nvPr/>
        </p:nvSpPr>
        <p:spPr>
          <a:xfrm>
            <a:off x="8518629" y="55885"/>
            <a:ext cx="803224" cy="688547"/>
          </a:xfrm>
          <a:prstGeom prst="rect">
            <a:avLst/>
          </a:prstGeom>
          <a:noFill/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ZA" sz="1400" b="1" dirty="0">
                <a:solidFill>
                  <a:schemeClr val="tx1"/>
                </a:solidFill>
              </a:rPr>
              <a:t>Safe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3A3216-4F60-4EBB-94E1-70F6F8126236}"/>
              </a:ext>
            </a:extLst>
          </p:cNvPr>
          <p:cNvSpPr/>
          <p:nvPr/>
        </p:nvSpPr>
        <p:spPr>
          <a:xfrm>
            <a:off x="6664960" y="8928100"/>
            <a:ext cx="713740" cy="1353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CAF64-6C26-41CA-BE64-ED115C44FCAB}"/>
              </a:ext>
            </a:extLst>
          </p:cNvPr>
          <p:cNvSpPr/>
          <p:nvPr/>
        </p:nvSpPr>
        <p:spPr>
          <a:xfrm>
            <a:off x="119784" y="8485003"/>
            <a:ext cx="91798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8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 support </a:t>
            </a:r>
            <a:r>
              <a:rPr kumimoji="1" lang="en-US" altLang="ja-JP" sz="80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preventative</a:t>
            </a:r>
            <a:r>
              <a:rPr kumimoji="1" lang="en-US" altLang="ja-JP" sz="8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health.</a:t>
            </a:r>
          </a:p>
        </p:txBody>
      </p:sp>
      <p:sp>
        <p:nvSpPr>
          <p:cNvPr id="52" name="Flowchart: Manual Input 51">
            <a:extLst>
              <a:ext uri="{FF2B5EF4-FFF2-40B4-BE49-F238E27FC236}">
                <a16:creationId xmlns:a16="http://schemas.microsoft.com/office/drawing/2014/main" id="{F8AD4009-B27A-4243-AF37-B85315D69281}"/>
              </a:ext>
            </a:extLst>
          </p:cNvPr>
          <p:cNvSpPr/>
          <p:nvPr/>
        </p:nvSpPr>
        <p:spPr>
          <a:xfrm>
            <a:off x="-26564" y="11988985"/>
            <a:ext cx="9627764" cy="78105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kumimoji="1" lang="en-US" altLang="ja-JP" sz="3200" i="1" dirty="0">
                <a:solidFill>
                  <a:srgbClr val="10746F"/>
                </a:solidFill>
                <a:cs typeface="Arial" panose="020B0604020202020204" pitchFamily="34" charset="0"/>
              </a:rPr>
              <a:t>Prevention is better than cure</a:t>
            </a:r>
            <a:r>
              <a:rPr kumimoji="1" lang="en-US" altLang="ja-JP" sz="3200" dirty="0">
                <a:solidFill>
                  <a:srgbClr val="10746F"/>
                </a:solidFill>
                <a:cs typeface="Arial" panose="020B0604020202020204" pitchFamily="34" charset="0"/>
              </a:rPr>
              <a:t>. </a:t>
            </a:r>
            <a:r>
              <a:rPr kumimoji="1" lang="en-US" altLang="ja-JP" sz="3200" b="1" dirty="0">
                <a:solidFill>
                  <a:srgbClr val="10746F"/>
                </a:solidFill>
                <a:cs typeface="Arial" panose="020B0604020202020204" pitchFamily="34" charset="0"/>
              </a:rPr>
              <a:t>Advocate for VMMC. </a:t>
            </a:r>
            <a:endParaRPr kumimoji="1" lang="ja-JP" altLang="en-US" sz="3200" b="1" dirty="0">
              <a:solidFill>
                <a:srgbClr val="10746F"/>
              </a:solidFill>
              <a:cs typeface="Arial" panose="020B0604020202020204" pitchFamily="34" charset="0"/>
            </a:endParaRPr>
          </a:p>
        </p:txBody>
      </p:sp>
      <p:sp>
        <p:nvSpPr>
          <p:cNvPr id="55" name="Flowchart: Manual Input 54">
            <a:extLst>
              <a:ext uri="{FF2B5EF4-FFF2-40B4-BE49-F238E27FC236}">
                <a16:creationId xmlns:a16="http://schemas.microsoft.com/office/drawing/2014/main" id="{2127912A-288F-47C4-9C6F-1095B4733606}"/>
              </a:ext>
            </a:extLst>
          </p:cNvPr>
          <p:cNvSpPr/>
          <p:nvPr/>
        </p:nvSpPr>
        <p:spPr>
          <a:xfrm flipH="1">
            <a:off x="-7710" y="11209473"/>
            <a:ext cx="9643422" cy="865253"/>
          </a:xfrm>
          <a:prstGeom prst="flowChartManualInput">
            <a:avLst/>
          </a:prstGeom>
          <a:solidFill>
            <a:srgbClr val="FDB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3F0202F-1F78-498A-8823-87E538591617}"/>
              </a:ext>
            </a:extLst>
          </p:cNvPr>
          <p:cNvGrpSpPr/>
          <p:nvPr/>
        </p:nvGrpSpPr>
        <p:grpSpPr>
          <a:xfrm>
            <a:off x="343853" y="11307186"/>
            <a:ext cx="1395782" cy="688547"/>
            <a:chOff x="5688156" y="846035"/>
            <a:chExt cx="1395782" cy="68854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414614D-2A58-4BBF-BECD-F22CA7DCF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156" y="949085"/>
              <a:ext cx="457895" cy="457895"/>
            </a:xfrm>
            <a:prstGeom prst="rect">
              <a:avLst/>
            </a:prstGeom>
            <a:ln>
              <a:noFill/>
            </a:ln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CD6C35B-5A67-4E4C-A0E1-EA3A70052B3D}"/>
                </a:ext>
              </a:extLst>
            </p:cNvPr>
            <p:cNvSpPr/>
            <p:nvPr/>
          </p:nvSpPr>
          <p:spPr>
            <a:xfrm>
              <a:off x="6146051" y="846035"/>
              <a:ext cx="937887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ZA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Once-off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86CD9F9-20BB-4F53-A8FD-506B9EAF77CE}"/>
              </a:ext>
            </a:extLst>
          </p:cNvPr>
          <p:cNvGrpSpPr/>
          <p:nvPr/>
        </p:nvGrpSpPr>
        <p:grpSpPr>
          <a:xfrm>
            <a:off x="1813999" y="11326413"/>
            <a:ext cx="1240132" cy="688547"/>
            <a:chOff x="7259101" y="832068"/>
            <a:chExt cx="1240132" cy="688547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118F764-8E60-4D6D-89A3-B8723E471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101" y="897860"/>
              <a:ext cx="553291" cy="553291"/>
            </a:xfrm>
            <a:prstGeom prst="rect">
              <a:avLst/>
            </a:prstGeom>
            <a:ln>
              <a:noFill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BDDB013-9AA0-4E47-A5BF-DB158C9DE1A8}"/>
                </a:ext>
              </a:extLst>
            </p:cNvPr>
            <p:cNvSpPr/>
            <p:nvPr/>
          </p:nvSpPr>
          <p:spPr>
            <a:xfrm>
              <a:off x="7696009" y="832068"/>
              <a:ext cx="803224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ZA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Free</a:t>
              </a:r>
            </a:p>
          </p:txBody>
        </p:sp>
      </p:grpSp>
      <p:sp>
        <p:nvSpPr>
          <p:cNvPr id="69" name="Oval Callout 6">
            <a:extLst>
              <a:ext uri="{FF2B5EF4-FFF2-40B4-BE49-F238E27FC236}">
                <a16:creationId xmlns:a16="http://schemas.microsoft.com/office/drawing/2014/main" id="{E203CC88-5657-4394-9E06-D4F2BC56E22D}"/>
              </a:ext>
            </a:extLst>
          </p:cNvPr>
          <p:cNvSpPr/>
          <p:nvPr/>
        </p:nvSpPr>
        <p:spPr>
          <a:xfrm>
            <a:off x="4656493" y="6379737"/>
            <a:ext cx="4652084" cy="3543775"/>
          </a:xfrm>
          <a:custGeom>
            <a:avLst/>
            <a:gdLst>
              <a:gd name="connsiteX0" fmla="*/ 784434 w 4652084"/>
              <a:gd name="connsiteY0" fmla="*/ -627780 h 3543775"/>
              <a:gd name="connsiteX1" fmla="*/ 1234005 w 4652084"/>
              <a:gd name="connsiteY1" fmla="*/ -297173 h 3543775"/>
              <a:gd name="connsiteX2" fmla="*/ 1721040 w 4652084"/>
              <a:gd name="connsiteY2" fmla="*/ 60985 h 3543775"/>
              <a:gd name="connsiteX3" fmla="*/ 4290046 w 4652084"/>
              <a:gd name="connsiteY3" fmla="*/ 822538 h 3543775"/>
              <a:gd name="connsiteX4" fmla="*/ 3329607 w 4652084"/>
              <a:gd name="connsiteY4" fmla="*/ 3370375 h 3543775"/>
              <a:gd name="connsiteX5" fmla="*/ 715575 w 4652084"/>
              <a:gd name="connsiteY5" fmla="*/ 3050392 h 3543775"/>
              <a:gd name="connsiteX6" fmla="*/ 923732 w 4652084"/>
              <a:gd name="connsiteY6" fmla="*/ 358210 h 3543775"/>
              <a:gd name="connsiteX7" fmla="*/ 852690 w 4652084"/>
              <a:gd name="connsiteY7" fmla="*/ -144645 h 3543775"/>
              <a:gd name="connsiteX8" fmla="*/ 784434 w 4652084"/>
              <a:gd name="connsiteY8" fmla="*/ -627780 h 354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2084" h="3543775" fill="none" extrusionOk="0">
                <a:moveTo>
                  <a:pt x="784434" y="-627780"/>
                </a:moveTo>
                <a:cubicBezTo>
                  <a:pt x="882962" y="-533045"/>
                  <a:pt x="1056503" y="-423097"/>
                  <a:pt x="1234005" y="-297173"/>
                </a:cubicBezTo>
                <a:cubicBezTo>
                  <a:pt x="1411507" y="-171249"/>
                  <a:pt x="1593014" y="-5188"/>
                  <a:pt x="1721040" y="60985"/>
                </a:cubicBezTo>
                <a:cubicBezTo>
                  <a:pt x="2583630" y="-162606"/>
                  <a:pt x="3549951" y="88128"/>
                  <a:pt x="4290046" y="822538"/>
                </a:cubicBezTo>
                <a:cubicBezTo>
                  <a:pt x="4807820" y="1833556"/>
                  <a:pt x="4696271" y="2777835"/>
                  <a:pt x="3329607" y="3370375"/>
                </a:cubicBezTo>
                <a:cubicBezTo>
                  <a:pt x="2642043" y="3697909"/>
                  <a:pt x="1410579" y="3541221"/>
                  <a:pt x="715575" y="3050392"/>
                </a:cubicBezTo>
                <a:cubicBezTo>
                  <a:pt x="-114592" y="2403042"/>
                  <a:pt x="-249541" y="1008573"/>
                  <a:pt x="923732" y="358210"/>
                </a:cubicBezTo>
                <a:cubicBezTo>
                  <a:pt x="910136" y="177867"/>
                  <a:pt x="856671" y="-20230"/>
                  <a:pt x="852690" y="-144645"/>
                </a:cubicBezTo>
                <a:cubicBezTo>
                  <a:pt x="848709" y="-269060"/>
                  <a:pt x="828065" y="-394251"/>
                  <a:pt x="784434" y="-627780"/>
                </a:cubicBezTo>
                <a:close/>
              </a:path>
              <a:path w="4652084" h="3543775" stroke="0" extrusionOk="0">
                <a:moveTo>
                  <a:pt x="784434" y="-627780"/>
                </a:moveTo>
                <a:cubicBezTo>
                  <a:pt x="1019018" y="-467531"/>
                  <a:pt x="1103940" y="-387960"/>
                  <a:pt x="1271469" y="-269622"/>
                </a:cubicBezTo>
                <a:cubicBezTo>
                  <a:pt x="1438998" y="-151284"/>
                  <a:pt x="1514982" y="-89138"/>
                  <a:pt x="1721040" y="60985"/>
                </a:cubicBezTo>
                <a:cubicBezTo>
                  <a:pt x="2809069" y="-225311"/>
                  <a:pt x="3643256" y="213145"/>
                  <a:pt x="4290046" y="822538"/>
                </a:cubicBezTo>
                <a:cubicBezTo>
                  <a:pt x="4814126" y="1576252"/>
                  <a:pt x="4651852" y="2980480"/>
                  <a:pt x="3329607" y="3370375"/>
                </a:cubicBezTo>
                <a:cubicBezTo>
                  <a:pt x="2254658" y="3620037"/>
                  <a:pt x="1310955" y="3588720"/>
                  <a:pt x="715575" y="3050392"/>
                </a:cubicBezTo>
                <a:cubicBezTo>
                  <a:pt x="-421217" y="2387870"/>
                  <a:pt x="-473814" y="1205432"/>
                  <a:pt x="923732" y="358210"/>
                </a:cubicBezTo>
                <a:cubicBezTo>
                  <a:pt x="876009" y="139692"/>
                  <a:pt x="873754" y="124156"/>
                  <a:pt x="858262" y="-105205"/>
                </a:cubicBezTo>
                <a:cubicBezTo>
                  <a:pt x="842770" y="-334566"/>
                  <a:pt x="822786" y="-404127"/>
                  <a:pt x="784434" y="-627780"/>
                </a:cubicBezTo>
                <a:close/>
              </a:path>
            </a:pathLst>
          </a:custGeom>
          <a:solidFill>
            <a:schemeClr val="accent4"/>
          </a:solidFill>
          <a:ln w="9525" cmpd="sng">
            <a:solidFill>
              <a:srgbClr val="10746F"/>
            </a:solidFill>
            <a:extLst>
              <a:ext uri="{C807C97D-BFC1-408E-A445-0C87EB9F89A2}">
                <ask:lineSketchStyleProps xmlns:ask="http://schemas.microsoft.com/office/drawing/2018/sketchyshapes" sd="2735415562">
                  <a:prstGeom prst="wedgeEllipseCallout">
                    <a:avLst>
                      <a:gd name="adj1" fmla="val -33138"/>
                      <a:gd name="adj2" fmla="val -6771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ZA" sz="32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Hey! </a:t>
            </a:r>
          </a:p>
          <a:p>
            <a:pPr algn="ctr"/>
            <a:r>
              <a:rPr lang="en-ZA" sz="32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Do you want to know how to get circumcised – safely, right here?</a:t>
            </a:r>
            <a:endParaRPr lang="en-ZA" sz="3600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Google Shape;1603;p37">
            <a:extLst>
              <a:ext uri="{FF2B5EF4-FFF2-40B4-BE49-F238E27FC236}">
                <a16:creationId xmlns:a16="http://schemas.microsoft.com/office/drawing/2014/main" id="{9849D6A9-BD9E-4CF5-B8E9-E6B6EBAA7655}"/>
              </a:ext>
            </a:extLst>
          </p:cNvPr>
          <p:cNvSpPr/>
          <p:nvPr/>
        </p:nvSpPr>
        <p:spPr>
          <a:xfrm>
            <a:off x="8135834" y="147220"/>
            <a:ext cx="511955" cy="456184"/>
          </a:xfrm>
          <a:custGeom>
            <a:avLst/>
            <a:gdLst/>
            <a:ahLst/>
            <a:cxnLst/>
            <a:rect l="l" t="t" r="r" b="b"/>
            <a:pathLst>
              <a:path w="306028" h="272690" extrusionOk="0">
                <a:moveTo>
                  <a:pt x="155336" y="130175"/>
                </a:moveTo>
                <a:lnTo>
                  <a:pt x="163100" y="130175"/>
                </a:lnTo>
                <a:cubicBezTo>
                  <a:pt x="165687" y="130175"/>
                  <a:pt x="167905" y="131969"/>
                  <a:pt x="167905" y="134479"/>
                </a:cubicBezTo>
                <a:cubicBezTo>
                  <a:pt x="167905" y="136990"/>
                  <a:pt x="165687" y="139142"/>
                  <a:pt x="163100" y="139142"/>
                </a:cubicBezTo>
                <a:lnTo>
                  <a:pt x="155336" y="139142"/>
                </a:lnTo>
                <a:cubicBezTo>
                  <a:pt x="152748" y="139142"/>
                  <a:pt x="150530" y="141294"/>
                  <a:pt x="150530" y="143805"/>
                </a:cubicBezTo>
                <a:lnTo>
                  <a:pt x="150530" y="201912"/>
                </a:lnTo>
                <a:cubicBezTo>
                  <a:pt x="150530" y="204422"/>
                  <a:pt x="152748" y="206574"/>
                  <a:pt x="155336" y="206574"/>
                </a:cubicBezTo>
                <a:lnTo>
                  <a:pt x="163100" y="206574"/>
                </a:lnTo>
                <a:cubicBezTo>
                  <a:pt x="165687" y="206574"/>
                  <a:pt x="167905" y="208368"/>
                  <a:pt x="167905" y="211237"/>
                </a:cubicBezTo>
                <a:cubicBezTo>
                  <a:pt x="167905" y="213748"/>
                  <a:pt x="165687" y="215541"/>
                  <a:pt x="163100" y="215541"/>
                </a:cubicBezTo>
                <a:lnTo>
                  <a:pt x="155336" y="215541"/>
                </a:lnTo>
                <a:cubicBezTo>
                  <a:pt x="147573" y="215541"/>
                  <a:pt x="141288" y="209444"/>
                  <a:pt x="141288" y="201912"/>
                </a:cubicBezTo>
                <a:lnTo>
                  <a:pt x="141288" y="143805"/>
                </a:lnTo>
                <a:cubicBezTo>
                  <a:pt x="141288" y="136273"/>
                  <a:pt x="147573" y="130175"/>
                  <a:pt x="155336" y="130175"/>
                </a:cubicBezTo>
                <a:close/>
                <a:moveTo>
                  <a:pt x="224172" y="58891"/>
                </a:moveTo>
                <a:cubicBezTo>
                  <a:pt x="220927" y="58891"/>
                  <a:pt x="218403" y="58891"/>
                  <a:pt x="216600" y="59250"/>
                </a:cubicBezTo>
                <a:cubicBezTo>
                  <a:pt x="218042" y="66419"/>
                  <a:pt x="220206" y="80399"/>
                  <a:pt x="218764" y="87569"/>
                </a:cubicBezTo>
                <a:cubicBezTo>
                  <a:pt x="215518" y="100832"/>
                  <a:pt x="205421" y="112303"/>
                  <a:pt x="196767" y="121982"/>
                </a:cubicBezTo>
                <a:cubicBezTo>
                  <a:pt x="191358" y="128076"/>
                  <a:pt x="185228" y="134887"/>
                  <a:pt x="185228" y="138113"/>
                </a:cubicBezTo>
                <a:lnTo>
                  <a:pt x="185228" y="200486"/>
                </a:lnTo>
                <a:cubicBezTo>
                  <a:pt x="185228" y="203712"/>
                  <a:pt x="188113" y="206580"/>
                  <a:pt x="191358" y="206580"/>
                </a:cubicBezTo>
                <a:lnTo>
                  <a:pt x="274295" y="206580"/>
                </a:lnTo>
                <a:cubicBezTo>
                  <a:pt x="274656" y="206580"/>
                  <a:pt x="274656" y="206222"/>
                  <a:pt x="275016" y="206222"/>
                </a:cubicBezTo>
                <a:cubicBezTo>
                  <a:pt x="280425" y="205863"/>
                  <a:pt x="284392" y="201561"/>
                  <a:pt x="284392" y="195826"/>
                </a:cubicBezTo>
                <a:cubicBezTo>
                  <a:pt x="284392" y="194034"/>
                  <a:pt x="284031" y="192600"/>
                  <a:pt x="283310" y="190807"/>
                </a:cubicBezTo>
                <a:cubicBezTo>
                  <a:pt x="282589" y="189374"/>
                  <a:pt x="282589" y="187940"/>
                  <a:pt x="282950" y="186506"/>
                </a:cubicBezTo>
                <a:cubicBezTo>
                  <a:pt x="283671" y="185430"/>
                  <a:pt x="284753" y="184355"/>
                  <a:pt x="286195" y="183997"/>
                </a:cubicBezTo>
                <a:cubicBezTo>
                  <a:pt x="291243" y="182921"/>
                  <a:pt x="294849" y="178978"/>
                  <a:pt x="294849" y="173601"/>
                </a:cubicBezTo>
                <a:cubicBezTo>
                  <a:pt x="294849" y="171092"/>
                  <a:pt x="293767" y="168583"/>
                  <a:pt x="291604" y="166432"/>
                </a:cubicBezTo>
                <a:cubicBezTo>
                  <a:pt x="290883" y="165356"/>
                  <a:pt x="290522" y="164281"/>
                  <a:pt x="290883" y="162847"/>
                </a:cubicBezTo>
                <a:cubicBezTo>
                  <a:pt x="290883" y="161772"/>
                  <a:pt x="291243" y="160338"/>
                  <a:pt x="292325" y="159621"/>
                </a:cubicBezTo>
                <a:cubicBezTo>
                  <a:pt x="295210" y="157829"/>
                  <a:pt x="296652" y="154602"/>
                  <a:pt x="296652" y="151376"/>
                </a:cubicBezTo>
                <a:cubicBezTo>
                  <a:pt x="296652" y="147075"/>
                  <a:pt x="294849" y="144924"/>
                  <a:pt x="293046" y="144207"/>
                </a:cubicBezTo>
                <a:cubicBezTo>
                  <a:pt x="291243" y="143131"/>
                  <a:pt x="290161" y="141339"/>
                  <a:pt x="289801" y="139188"/>
                </a:cubicBezTo>
                <a:cubicBezTo>
                  <a:pt x="289801" y="137396"/>
                  <a:pt x="290522" y="135245"/>
                  <a:pt x="291964" y="133811"/>
                </a:cubicBezTo>
                <a:cubicBezTo>
                  <a:pt x="293046" y="133453"/>
                  <a:pt x="295570" y="130944"/>
                  <a:pt x="295570" y="125566"/>
                </a:cubicBezTo>
                <a:cubicBezTo>
                  <a:pt x="295570" y="120189"/>
                  <a:pt x="291604" y="116246"/>
                  <a:pt x="287998" y="116246"/>
                </a:cubicBezTo>
                <a:lnTo>
                  <a:pt x="241120" y="116246"/>
                </a:lnTo>
                <a:cubicBezTo>
                  <a:pt x="239678" y="116246"/>
                  <a:pt x="238236" y="115529"/>
                  <a:pt x="237154" y="114454"/>
                </a:cubicBezTo>
                <a:cubicBezTo>
                  <a:pt x="236433" y="113378"/>
                  <a:pt x="236433" y="111945"/>
                  <a:pt x="236793" y="110511"/>
                </a:cubicBezTo>
                <a:cubicBezTo>
                  <a:pt x="237514" y="106568"/>
                  <a:pt x="240399" y="96172"/>
                  <a:pt x="238957" y="83626"/>
                </a:cubicBezTo>
                <a:cubicBezTo>
                  <a:pt x="237514" y="69645"/>
                  <a:pt x="231745" y="58891"/>
                  <a:pt x="224172" y="58891"/>
                </a:cubicBezTo>
                <a:close/>
                <a:moveTo>
                  <a:pt x="224533" y="49571"/>
                </a:moveTo>
                <a:cubicBezTo>
                  <a:pt x="236793" y="50288"/>
                  <a:pt x="246529" y="63552"/>
                  <a:pt x="248332" y="82909"/>
                </a:cubicBezTo>
                <a:cubicBezTo>
                  <a:pt x="249054" y="92587"/>
                  <a:pt x="247972" y="101191"/>
                  <a:pt x="247251" y="107284"/>
                </a:cubicBezTo>
                <a:lnTo>
                  <a:pt x="287998" y="107284"/>
                </a:lnTo>
                <a:cubicBezTo>
                  <a:pt x="297013" y="107284"/>
                  <a:pt x="304946" y="115529"/>
                  <a:pt x="304946" y="125566"/>
                </a:cubicBezTo>
                <a:cubicBezTo>
                  <a:pt x="304946" y="131660"/>
                  <a:pt x="302782" y="135962"/>
                  <a:pt x="300979" y="138471"/>
                </a:cubicBezTo>
                <a:cubicBezTo>
                  <a:pt x="303864" y="141339"/>
                  <a:pt x="306028" y="145999"/>
                  <a:pt x="306028" y="151376"/>
                </a:cubicBezTo>
                <a:cubicBezTo>
                  <a:pt x="306028" y="155678"/>
                  <a:pt x="304225" y="160338"/>
                  <a:pt x="301340" y="163922"/>
                </a:cubicBezTo>
                <a:cubicBezTo>
                  <a:pt x="302782" y="166790"/>
                  <a:pt x="303864" y="170375"/>
                  <a:pt x="303864" y="173601"/>
                </a:cubicBezTo>
                <a:cubicBezTo>
                  <a:pt x="303864" y="181129"/>
                  <a:pt x="299537" y="187940"/>
                  <a:pt x="293046" y="191166"/>
                </a:cubicBezTo>
                <a:cubicBezTo>
                  <a:pt x="293767" y="192958"/>
                  <a:pt x="293767" y="194392"/>
                  <a:pt x="293767" y="195826"/>
                </a:cubicBezTo>
                <a:cubicBezTo>
                  <a:pt x="293767" y="206222"/>
                  <a:pt x="286195" y="214466"/>
                  <a:pt x="275738" y="215542"/>
                </a:cubicBezTo>
                <a:cubicBezTo>
                  <a:pt x="275377" y="215542"/>
                  <a:pt x="275016" y="215542"/>
                  <a:pt x="274295" y="215542"/>
                </a:cubicBezTo>
                <a:lnTo>
                  <a:pt x="191358" y="215542"/>
                </a:lnTo>
                <a:cubicBezTo>
                  <a:pt x="182704" y="215542"/>
                  <a:pt x="176213" y="209089"/>
                  <a:pt x="176213" y="200486"/>
                </a:cubicBezTo>
                <a:lnTo>
                  <a:pt x="176213" y="138113"/>
                </a:lnTo>
                <a:cubicBezTo>
                  <a:pt x="176213" y="131302"/>
                  <a:pt x="181983" y="124491"/>
                  <a:pt x="189916" y="115888"/>
                </a:cubicBezTo>
                <a:cubicBezTo>
                  <a:pt x="197849" y="106926"/>
                  <a:pt x="207224" y="96530"/>
                  <a:pt x="209749" y="85418"/>
                </a:cubicBezTo>
                <a:cubicBezTo>
                  <a:pt x="211191" y="79683"/>
                  <a:pt x="208306" y="64985"/>
                  <a:pt x="206503" y="56741"/>
                </a:cubicBezTo>
                <a:cubicBezTo>
                  <a:pt x="206143" y="54948"/>
                  <a:pt x="207224" y="53156"/>
                  <a:pt x="208667" y="52081"/>
                </a:cubicBezTo>
                <a:cubicBezTo>
                  <a:pt x="209749" y="51722"/>
                  <a:pt x="213715" y="49213"/>
                  <a:pt x="224533" y="49571"/>
                </a:cubicBezTo>
                <a:close/>
                <a:moveTo>
                  <a:pt x="84446" y="0"/>
                </a:moveTo>
                <a:cubicBezTo>
                  <a:pt x="111512" y="0"/>
                  <a:pt x="137135" y="13311"/>
                  <a:pt x="153014" y="35255"/>
                </a:cubicBezTo>
                <a:cubicBezTo>
                  <a:pt x="168892" y="13311"/>
                  <a:pt x="194515" y="0"/>
                  <a:pt x="221581" y="0"/>
                </a:cubicBezTo>
                <a:cubicBezTo>
                  <a:pt x="268135" y="0"/>
                  <a:pt x="306027" y="37774"/>
                  <a:pt x="306027" y="84181"/>
                </a:cubicBezTo>
                <a:cubicBezTo>
                  <a:pt x="306027" y="86340"/>
                  <a:pt x="306027" y="88498"/>
                  <a:pt x="305666" y="90657"/>
                </a:cubicBezTo>
                <a:cubicBezTo>
                  <a:pt x="305666" y="93175"/>
                  <a:pt x="303501" y="95334"/>
                  <a:pt x="300975" y="94974"/>
                </a:cubicBezTo>
                <a:cubicBezTo>
                  <a:pt x="298449" y="94614"/>
                  <a:pt x="296284" y="92815"/>
                  <a:pt x="296644" y="90297"/>
                </a:cubicBezTo>
                <a:cubicBezTo>
                  <a:pt x="296644" y="88139"/>
                  <a:pt x="296644" y="85980"/>
                  <a:pt x="296644" y="84181"/>
                </a:cubicBezTo>
                <a:cubicBezTo>
                  <a:pt x="296644" y="42810"/>
                  <a:pt x="263083" y="9353"/>
                  <a:pt x="221581" y="9353"/>
                </a:cubicBezTo>
                <a:cubicBezTo>
                  <a:pt x="195237" y="9353"/>
                  <a:pt x="170336" y="23384"/>
                  <a:pt x="156983" y="46048"/>
                </a:cubicBezTo>
                <a:cubicBezTo>
                  <a:pt x="156262" y="47847"/>
                  <a:pt x="154457" y="48566"/>
                  <a:pt x="153014" y="48566"/>
                </a:cubicBezTo>
                <a:cubicBezTo>
                  <a:pt x="151570" y="48566"/>
                  <a:pt x="149766" y="47847"/>
                  <a:pt x="149044" y="46048"/>
                </a:cubicBezTo>
                <a:cubicBezTo>
                  <a:pt x="135330" y="23384"/>
                  <a:pt x="110790" y="9353"/>
                  <a:pt x="84446" y="9353"/>
                </a:cubicBezTo>
                <a:cubicBezTo>
                  <a:pt x="42945" y="9353"/>
                  <a:pt x="9383" y="42810"/>
                  <a:pt x="9383" y="84181"/>
                </a:cubicBezTo>
                <a:cubicBezTo>
                  <a:pt x="9383" y="167643"/>
                  <a:pt x="133887" y="250386"/>
                  <a:pt x="153014" y="262617"/>
                </a:cubicBezTo>
                <a:cubicBezTo>
                  <a:pt x="159510" y="258660"/>
                  <a:pt x="177554" y="246788"/>
                  <a:pt x="198485" y="229880"/>
                </a:cubicBezTo>
                <a:cubicBezTo>
                  <a:pt x="200650" y="228441"/>
                  <a:pt x="203537" y="228441"/>
                  <a:pt x="204981" y="230600"/>
                </a:cubicBezTo>
                <a:cubicBezTo>
                  <a:pt x="206424" y="232398"/>
                  <a:pt x="206424" y="235636"/>
                  <a:pt x="204259" y="237075"/>
                </a:cubicBezTo>
                <a:cubicBezTo>
                  <a:pt x="177554" y="258660"/>
                  <a:pt x="155540" y="271971"/>
                  <a:pt x="155540" y="271971"/>
                </a:cubicBezTo>
                <a:cubicBezTo>
                  <a:pt x="154818" y="272331"/>
                  <a:pt x="154096" y="272690"/>
                  <a:pt x="153014" y="272690"/>
                </a:cubicBezTo>
                <a:cubicBezTo>
                  <a:pt x="152292" y="272690"/>
                  <a:pt x="151570" y="272331"/>
                  <a:pt x="150488" y="271971"/>
                </a:cubicBezTo>
                <a:cubicBezTo>
                  <a:pt x="144353" y="268373"/>
                  <a:pt x="0" y="179515"/>
                  <a:pt x="0" y="84181"/>
                </a:cubicBezTo>
                <a:cubicBezTo>
                  <a:pt x="0" y="37774"/>
                  <a:pt x="37892" y="0"/>
                  <a:pt x="84446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228809-FF90-4880-B8A5-2D46E0BEE177}"/>
              </a:ext>
            </a:extLst>
          </p:cNvPr>
          <p:cNvGrpSpPr/>
          <p:nvPr/>
        </p:nvGrpSpPr>
        <p:grpSpPr>
          <a:xfrm>
            <a:off x="3351516" y="11326413"/>
            <a:ext cx="1293321" cy="688547"/>
            <a:chOff x="3351516" y="11335054"/>
            <a:chExt cx="1293321" cy="68854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6A89D65-CAC7-4978-955E-CE9CD7E837D1}"/>
                </a:ext>
              </a:extLst>
            </p:cNvPr>
            <p:cNvSpPr/>
            <p:nvPr/>
          </p:nvSpPr>
          <p:spPr>
            <a:xfrm>
              <a:off x="3841613" y="11335054"/>
              <a:ext cx="803224" cy="68854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ZA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Safe</a:t>
              </a:r>
            </a:p>
          </p:txBody>
        </p:sp>
        <p:sp>
          <p:nvSpPr>
            <p:cNvPr id="4" name="Google Shape;1603;p37">
              <a:extLst>
                <a:ext uri="{FF2B5EF4-FFF2-40B4-BE49-F238E27FC236}">
                  <a16:creationId xmlns:a16="http://schemas.microsoft.com/office/drawing/2014/main" id="{09AFC0D1-FACC-404D-A176-605B938FA2EF}"/>
                </a:ext>
              </a:extLst>
            </p:cNvPr>
            <p:cNvSpPr/>
            <p:nvPr/>
          </p:nvSpPr>
          <p:spPr>
            <a:xfrm>
              <a:off x="3351516" y="11443821"/>
              <a:ext cx="511955" cy="456184"/>
            </a:xfrm>
            <a:custGeom>
              <a:avLst/>
              <a:gdLst/>
              <a:ahLst/>
              <a:cxnLst/>
              <a:rect l="l" t="t" r="r" b="b"/>
              <a:pathLst>
                <a:path w="306028" h="272690" extrusionOk="0">
                  <a:moveTo>
                    <a:pt x="155336" y="130175"/>
                  </a:moveTo>
                  <a:lnTo>
                    <a:pt x="163100" y="130175"/>
                  </a:lnTo>
                  <a:cubicBezTo>
                    <a:pt x="165687" y="130175"/>
                    <a:pt x="167905" y="131969"/>
                    <a:pt x="167905" y="134479"/>
                  </a:cubicBezTo>
                  <a:cubicBezTo>
                    <a:pt x="167905" y="136990"/>
                    <a:pt x="165687" y="139142"/>
                    <a:pt x="163100" y="139142"/>
                  </a:cubicBezTo>
                  <a:lnTo>
                    <a:pt x="155336" y="139142"/>
                  </a:lnTo>
                  <a:cubicBezTo>
                    <a:pt x="152748" y="139142"/>
                    <a:pt x="150530" y="141294"/>
                    <a:pt x="150530" y="143805"/>
                  </a:cubicBezTo>
                  <a:lnTo>
                    <a:pt x="150530" y="201912"/>
                  </a:lnTo>
                  <a:cubicBezTo>
                    <a:pt x="150530" y="204422"/>
                    <a:pt x="152748" y="206574"/>
                    <a:pt x="155336" y="206574"/>
                  </a:cubicBezTo>
                  <a:lnTo>
                    <a:pt x="163100" y="206574"/>
                  </a:lnTo>
                  <a:cubicBezTo>
                    <a:pt x="165687" y="206574"/>
                    <a:pt x="167905" y="208368"/>
                    <a:pt x="167905" y="211237"/>
                  </a:cubicBezTo>
                  <a:cubicBezTo>
                    <a:pt x="167905" y="213748"/>
                    <a:pt x="165687" y="215541"/>
                    <a:pt x="163100" y="215541"/>
                  </a:cubicBezTo>
                  <a:lnTo>
                    <a:pt x="155336" y="215541"/>
                  </a:lnTo>
                  <a:cubicBezTo>
                    <a:pt x="147573" y="215541"/>
                    <a:pt x="141288" y="209444"/>
                    <a:pt x="141288" y="201912"/>
                  </a:cubicBezTo>
                  <a:lnTo>
                    <a:pt x="141288" y="143805"/>
                  </a:lnTo>
                  <a:cubicBezTo>
                    <a:pt x="141288" y="136273"/>
                    <a:pt x="147573" y="130175"/>
                    <a:pt x="155336" y="130175"/>
                  </a:cubicBezTo>
                  <a:close/>
                  <a:moveTo>
                    <a:pt x="224172" y="58891"/>
                  </a:moveTo>
                  <a:cubicBezTo>
                    <a:pt x="220927" y="58891"/>
                    <a:pt x="218403" y="58891"/>
                    <a:pt x="216600" y="59250"/>
                  </a:cubicBezTo>
                  <a:cubicBezTo>
                    <a:pt x="218042" y="66419"/>
                    <a:pt x="220206" y="80399"/>
                    <a:pt x="218764" y="87569"/>
                  </a:cubicBezTo>
                  <a:cubicBezTo>
                    <a:pt x="215518" y="100832"/>
                    <a:pt x="205421" y="112303"/>
                    <a:pt x="196767" y="121982"/>
                  </a:cubicBezTo>
                  <a:cubicBezTo>
                    <a:pt x="191358" y="128076"/>
                    <a:pt x="185228" y="134887"/>
                    <a:pt x="185228" y="138113"/>
                  </a:cubicBezTo>
                  <a:lnTo>
                    <a:pt x="185228" y="200486"/>
                  </a:lnTo>
                  <a:cubicBezTo>
                    <a:pt x="185228" y="203712"/>
                    <a:pt x="188113" y="206580"/>
                    <a:pt x="191358" y="206580"/>
                  </a:cubicBezTo>
                  <a:lnTo>
                    <a:pt x="274295" y="206580"/>
                  </a:lnTo>
                  <a:cubicBezTo>
                    <a:pt x="274656" y="206580"/>
                    <a:pt x="274656" y="206222"/>
                    <a:pt x="275016" y="206222"/>
                  </a:cubicBezTo>
                  <a:cubicBezTo>
                    <a:pt x="280425" y="205863"/>
                    <a:pt x="284392" y="201561"/>
                    <a:pt x="284392" y="195826"/>
                  </a:cubicBezTo>
                  <a:cubicBezTo>
                    <a:pt x="284392" y="194034"/>
                    <a:pt x="284031" y="192600"/>
                    <a:pt x="283310" y="190807"/>
                  </a:cubicBezTo>
                  <a:cubicBezTo>
                    <a:pt x="282589" y="189374"/>
                    <a:pt x="282589" y="187940"/>
                    <a:pt x="282950" y="186506"/>
                  </a:cubicBezTo>
                  <a:cubicBezTo>
                    <a:pt x="283671" y="185430"/>
                    <a:pt x="284753" y="184355"/>
                    <a:pt x="286195" y="183997"/>
                  </a:cubicBezTo>
                  <a:cubicBezTo>
                    <a:pt x="291243" y="182921"/>
                    <a:pt x="294849" y="178978"/>
                    <a:pt x="294849" y="173601"/>
                  </a:cubicBezTo>
                  <a:cubicBezTo>
                    <a:pt x="294849" y="171092"/>
                    <a:pt x="293767" y="168583"/>
                    <a:pt x="291604" y="166432"/>
                  </a:cubicBezTo>
                  <a:cubicBezTo>
                    <a:pt x="290883" y="165356"/>
                    <a:pt x="290522" y="164281"/>
                    <a:pt x="290883" y="162847"/>
                  </a:cubicBezTo>
                  <a:cubicBezTo>
                    <a:pt x="290883" y="161772"/>
                    <a:pt x="291243" y="160338"/>
                    <a:pt x="292325" y="159621"/>
                  </a:cubicBezTo>
                  <a:cubicBezTo>
                    <a:pt x="295210" y="157829"/>
                    <a:pt x="296652" y="154602"/>
                    <a:pt x="296652" y="151376"/>
                  </a:cubicBezTo>
                  <a:cubicBezTo>
                    <a:pt x="296652" y="147075"/>
                    <a:pt x="294849" y="144924"/>
                    <a:pt x="293046" y="144207"/>
                  </a:cubicBezTo>
                  <a:cubicBezTo>
                    <a:pt x="291243" y="143131"/>
                    <a:pt x="290161" y="141339"/>
                    <a:pt x="289801" y="139188"/>
                  </a:cubicBezTo>
                  <a:cubicBezTo>
                    <a:pt x="289801" y="137396"/>
                    <a:pt x="290522" y="135245"/>
                    <a:pt x="291964" y="133811"/>
                  </a:cubicBezTo>
                  <a:cubicBezTo>
                    <a:pt x="293046" y="133453"/>
                    <a:pt x="295570" y="130944"/>
                    <a:pt x="295570" y="125566"/>
                  </a:cubicBezTo>
                  <a:cubicBezTo>
                    <a:pt x="295570" y="120189"/>
                    <a:pt x="291604" y="116246"/>
                    <a:pt x="287998" y="116246"/>
                  </a:cubicBezTo>
                  <a:lnTo>
                    <a:pt x="241120" y="116246"/>
                  </a:lnTo>
                  <a:cubicBezTo>
                    <a:pt x="239678" y="116246"/>
                    <a:pt x="238236" y="115529"/>
                    <a:pt x="237154" y="114454"/>
                  </a:cubicBezTo>
                  <a:cubicBezTo>
                    <a:pt x="236433" y="113378"/>
                    <a:pt x="236433" y="111945"/>
                    <a:pt x="236793" y="110511"/>
                  </a:cubicBezTo>
                  <a:cubicBezTo>
                    <a:pt x="237514" y="106568"/>
                    <a:pt x="240399" y="96172"/>
                    <a:pt x="238957" y="83626"/>
                  </a:cubicBezTo>
                  <a:cubicBezTo>
                    <a:pt x="237514" y="69645"/>
                    <a:pt x="231745" y="58891"/>
                    <a:pt x="224172" y="58891"/>
                  </a:cubicBezTo>
                  <a:close/>
                  <a:moveTo>
                    <a:pt x="224533" y="49571"/>
                  </a:moveTo>
                  <a:cubicBezTo>
                    <a:pt x="236793" y="50288"/>
                    <a:pt x="246529" y="63552"/>
                    <a:pt x="248332" y="82909"/>
                  </a:cubicBezTo>
                  <a:cubicBezTo>
                    <a:pt x="249054" y="92587"/>
                    <a:pt x="247972" y="101191"/>
                    <a:pt x="247251" y="107284"/>
                  </a:cubicBezTo>
                  <a:lnTo>
                    <a:pt x="287998" y="107284"/>
                  </a:lnTo>
                  <a:cubicBezTo>
                    <a:pt x="297013" y="107284"/>
                    <a:pt x="304946" y="115529"/>
                    <a:pt x="304946" y="125566"/>
                  </a:cubicBezTo>
                  <a:cubicBezTo>
                    <a:pt x="304946" y="131660"/>
                    <a:pt x="302782" y="135962"/>
                    <a:pt x="300979" y="138471"/>
                  </a:cubicBezTo>
                  <a:cubicBezTo>
                    <a:pt x="303864" y="141339"/>
                    <a:pt x="306028" y="145999"/>
                    <a:pt x="306028" y="151376"/>
                  </a:cubicBezTo>
                  <a:cubicBezTo>
                    <a:pt x="306028" y="155678"/>
                    <a:pt x="304225" y="160338"/>
                    <a:pt x="301340" y="163922"/>
                  </a:cubicBezTo>
                  <a:cubicBezTo>
                    <a:pt x="302782" y="166790"/>
                    <a:pt x="303864" y="170375"/>
                    <a:pt x="303864" y="173601"/>
                  </a:cubicBezTo>
                  <a:cubicBezTo>
                    <a:pt x="303864" y="181129"/>
                    <a:pt x="299537" y="187940"/>
                    <a:pt x="293046" y="191166"/>
                  </a:cubicBezTo>
                  <a:cubicBezTo>
                    <a:pt x="293767" y="192958"/>
                    <a:pt x="293767" y="194392"/>
                    <a:pt x="293767" y="195826"/>
                  </a:cubicBezTo>
                  <a:cubicBezTo>
                    <a:pt x="293767" y="206222"/>
                    <a:pt x="286195" y="214466"/>
                    <a:pt x="275738" y="215542"/>
                  </a:cubicBezTo>
                  <a:cubicBezTo>
                    <a:pt x="275377" y="215542"/>
                    <a:pt x="275016" y="215542"/>
                    <a:pt x="274295" y="215542"/>
                  </a:cubicBezTo>
                  <a:lnTo>
                    <a:pt x="191358" y="215542"/>
                  </a:lnTo>
                  <a:cubicBezTo>
                    <a:pt x="182704" y="215542"/>
                    <a:pt x="176213" y="209089"/>
                    <a:pt x="176213" y="200486"/>
                  </a:cubicBezTo>
                  <a:lnTo>
                    <a:pt x="176213" y="138113"/>
                  </a:lnTo>
                  <a:cubicBezTo>
                    <a:pt x="176213" y="131302"/>
                    <a:pt x="181983" y="124491"/>
                    <a:pt x="189916" y="115888"/>
                  </a:cubicBezTo>
                  <a:cubicBezTo>
                    <a:pt x="197849" y="106926"/>
                    <a:pt x="207224" y="96530"/>
                    <a:pt x="209749" y="85418"/>
                  </a:cubicBezTo>
                  <a:cubicBezTo>
                    <a:pt x="211191" y="79683"/>
                    <a:pt x="208306" y="64985"/>
                    <a:pt x="206503" y="56741"/>
                  </a:cubicBezTo>
                  <a:cubicBezTo>
                    <a:pt x="206143" y="54948"/>
                    <a:pt x="207224" y="53156"/>
                    <a:pt x="208667" y="52081"/>
                  </a:cubicBezTo>
                  <a:cubicBezTo>
                    <a:pt x="209749" y="51722"/>
                    <a:pt x="213715" y="49213"/>
                    <a:pt x="224533" y="49571"/>
                  </a:cubicBezTo>
                  <a:close/>
                  <a:moveTo>
                    <a:pt x="84446" y="0"/>
                  </a:moveTo>
                  <a:cubicBezTo>
                    <a:pt x="111512" y="0"/>
                    <a:pt x="137135" y="13311"/>
                    <a:pt x="153014" y="35255"/>
                  </a:cubicBezTo>
                  <a:cubicBezTo>
                    <a:pt x="168892" y="13311"/>
                    <a:pt x="194515" y="0"/>
                    <a:pt x="221581" y="0"/>
                  </a:cubicBezTo>
                  <a:cubicBezTo>
                    <a:pt x="268135" y="0"/>
                    <a:pt x="306027" y="37774"/>
                    <a:pt x="306027" y="84181"/>
                  </a:cubicBezTo>
                  <a:cubicBezTo>
                    <a:pt x="306027" y="86340"/>
                    <a:pt x="306027" y="88498"/>
                    <a:pt x="305666" y="90657"/>
                  </a:cubicBezTo>
                  <a:cubicBezTo>
                    <a:pt x="305666" y="93175"/>
                    <a:pt x="303501" y="95334"/>
                    <a:pt x="300975" y="94974"/>
                  </a:cubicBezTo>
                  <a:cubicBezTo>
                    <a:pt x="298449" y="94614"/>
                    <a:pt x="296284" y="92815"/>
                    <a:pt x="296644" y="90297"/>
                  </a:cubicBezTo>
                  <a:cubicBezTo>
                    <a:pt x="296644" y="88139"/>
                    <a:pt x="296644" y="85980"/>
                    <a:pt x="296644" y="84181"/>
                  </a:cubicBezTo>
                  <a:cubicBezTo>
                    <a:pt x="296644" y="42810"/>
                    <a:pt x="263083" y="9353"/>
                    <a:pt x="221581" y="9353"/>
                  </a:cubicBezTo>
                  <a:cubicBezTo>
                    <a:pt x="195237" y="9353"/>
                    <a:pt x="170336" y="23384"/>
                    <a:pt x="156983" y="46048"/>
                  </a:cubicBezTo>
                  <a:cubicBezTo>
                    <a:pt x="156262" y="47847"/>
                    <a:pt x="154457" y="48566"/>
                    <a:pt x="153014" y="48566"/>
                  </a:cubicBezTo>
                  <a:cubicBezTo>
                    <a:pt x="151570" y="48566"/>
                    <a:pt x="149766" y="47847"/>
                    <a:pt x="149044" y="46048"/>
                  </a:cubicBezTo>
                  <a:cubicBezTo>
                    <a:pt x="135330" y="23384"/>
                    <a:pt x="110790" y="9353"/>
                    <a:pt x="84446" y="9353"/>
                  </a:cubicBezTo>
                  <a:cubicBezTo>
                    <a:pt x="42945" y="9353"/>
                    <a:pt x="9383" y="42810"/>
                    <a:pt x="9383" y="84181"/>
                  </a:cubicBezTo>
                  <a:cubicBezTo>
                    <a:pt x="9383" y="167643"/>
                    <a:pt x="133887" y="250386"/>
                    <a:pt x="153014" y="262617"/>
                  </a:cubicBezTo>
                  <a:cubicBezTo>
                    <a:pt x="159510" y="258660"/>
                    <a:pt x="177554" y="246788"/>
                    <a:pt x="198485" y="229880"/>
                  </a:cubicBezTo>
                  <a:cubicBezTo>
                    <a:pt x="200650" y="228441"/>
                    <a:pt x="203537" y="228441"/>
                    <a:pt x="204981" y="230600"/>
                  </a:cubicBezTo>
                  <a:cubicBezTo>
                    <a:pt x="206424" y="232398"/>
                    <a:pt x="206424" y="235636"/>
                    <a:pt x="204259" y="237075"/>
                  </a:cubicBezTo>
                  <a:cubicBezTo>
                    <a:pt x="177554" y="258660"/>
                    <a:pt x="155540" y="271971"/>
                    <a:pt x="155540" y="271971"/>
                  </a:cubicBezTo>
                  <a:cubicBezTo>
                    <a:pt x="154818" y="272331"/>
                    <a:pt x="154096" y="272690"/>
                    <a:pt x="153014" y="272690"/>
                  </a:cubicBezTo>
                  <a:cubicBezTo>
                    <a:pt x="152292" y="272690"/>
                    <a:pt x="151570" y="272331"/>
                    <a:pt x="150488" y="271971"/>
                  </a:cubicBezTo>
                  <a:cubicBezTo>
                    <a:pt x="144353" y="268373"/>
                    <a:pt x="0" y="179515"/>
                    <a:pt x="0" y="84181"/>
                  </a:cubicBezTo>
                  <a:cubicBezTo>
                    <a:pt x="0" y="37774"/>
                    <a:pt x="37892" y="0"/>
                    <a:pt x="84446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" name="Picture 36" descr="Text&#10;&#10;Description automatically generated">
            <a:extLst>
              <a:ext uri="{FF2B5EF4-FFF2-40B4-BE49-F238E27FC236}">
                <a16:creationId xmlns:a16="http://schemas.microsoft.com/office/drawing/2014/main" id="{0845D49A-2B05-9B99-1273-B06F19048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4" y="70706"/>
            <a:ext cx="1715976" cy="61936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C6F72E1F-9D21-4E07-93D5-03AFE30893BB}"/>
              </a:ext>
            </a:extLst>
          </p:cNvPr>
          <p:cNvSpPr/>
          <p:nvPr/>
        </p:nvSpPr>
        <p:spPr>
          <a:xfrm>
            <a:off x="-6316" y="735304"/>
            <a:ext cx="9616480" cy="13537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800" b="1" dirty="0">
                <a:solidFill>
                  <a:srgbClr val="FDB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Medical Male Circumcision</a:t>
            </a:r>
            <a:endParaRPr kumimoji="1" lang="ja-JP" altLang="en-US" sz="5800" b="1" dirty="0">
              <a:solidFill>
                <a:srgbClr val="FDB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2CEC0DF-C553-29E9-9BD3-3B5D73D9672E}"/>
              </a:ext>
            </a:extLst>
          </p:cNvPr>
          <p:cNvSpPr/>
          <p:nvPr/>
        </p:nvSpPr>
        <p:spPr>
          <a:xfrm>
            <a:off x="213404" y="3223606"/>
            <a:ext cx="4443089" cy="2247424"/>
          </a:xfrm>
          <a:prstGeom prst="roundRect">
            <a:avLst/>
          </a:prstGeom>
          <a:solidFill>
            <a:schemeClr val="bg1">
              <a:alpha val="36000"/>
            </a:schemeClr>
          </a:solidFill>
        </p:spPr>
        <p:txBody>
          <a:bodyPr wrap="square">
            <a:spAutoFit/>
          </a:bodyPr>
          <a:lstStyle/>
          <a:p>
            <a:r>
              <a:rPr kumimoji="1" lang="en-US" altLang="ja-JP" sz="4200" b="1" dirty="0">
                <a:solidFill>
                  <a:srgbClr val="10746F"/>
                </a:solidFill>
                <a:cs typeface="Arial" panose="020B0604020202020204" pitchFamily="34" charset="0"/>
              </a:rPr>
              <a:t>Let us improve </a:t>
            </a:r>
          </a:p>
          <a:p>
            <a:r>
              <a:rPr kumimoji="1" lang="en-US" altLang="ja-JP" sz="4200" b="1" dirty="0">
                <a:cs typeface="Arial" panose="020B0604020202020204" pitchFamily="34" charset="0"/>
              </a:rPr>
              <a:t>the health of men </a:t>
            </a:r>
            <a:r>
              <a:rPr kumimoji="1" lang="en-US" altLang="ja-JP" sz="4200" b="1" dirty="0">
                <a:solidFill>
                  <a:srgbClr val="10746F"/>
                </a:solidFill>
                <a:cs typeface="Arial" panose="020B0604020202020204" pitchFamily="34" charset="0"/>
              </a:rPr>
              <a:t>in South Africa</a:t>
            </a:r>
          </a:p>
        </p:txBody>
      </p:sp>
    </p:spTree>
    <p:extLst>
      <p:ext uri="{BB962C8B-B14F-4D97-AF65-F5344CB8AC3E}">
        <p14:creationId xmlns:p14="http://schemas.microsoft.com/office/powerpoint/2010/main" val="15306414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3N6CRStQUtI6M4F4k_2W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YVNsj7BzxFyDFDlDMv6J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32556</TotalTime>
  <Words>434</Words>
  <Application>Microsoft Office PowerPoint</Application>
  <PresentationFormat>A3 Paper (297x420 mm)</PresentationFormat>
  <Paragraphs>101</Paragraphs>
  <Slides>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Ruiters</dc:creator>
  <cp:lastModifiedBy>Jani Swart</cp:lastModifiedBy>
  <cp:revision>61</cp:revision>
  <dcterms:created xsi:type="dcterms:W3CDTF">2020-02-10T08:32:54Z</dcterms:created>
  <dcterms:modified xsi:type="dcterms:W3CDTF">2022-08-08T08:18:23Z</dcterms:modified>
</cp:coreProperties>
</file>